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87266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70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_rels/data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DFD411-D3D7-4EF4-BFB2-229E7F09365E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8F7126D-E7E8-4833-8478-E5E54185F512}">
      <dgm:prSet phldrT="[Tekst]" custT="1"/>
      <dgm:spPr/>
      <dgm:t>
        <a:bodyPr/>
        <a:lstStyle/>
        <a:p>
          <a:pPr algn="just"/>
          <a:r>
            <a:rPr lang="pl-PL" sz="2000" dirty="0" smtClean="0"/>
            <a:t>W celu ustalenia wizyty w przychodni </a:t>
          </a:r>
          <a:r>
            <a:rPr lang="pl-PL" sz="2000" b="1" dirty="0" smtClean="0"/>
            <a:t>konieczny </a:t>
          </a:r>
          <a:r>
            <a:rPr lang="pl-PL" sz="2000" b="0" dirty="0" smtClean="0"/>
            <a:t>jest</a:t>
          </a:r>
          <a:r>
            <a:rPr lang="pl-PL" sz="2000" b="1" dirty="0" smtClean="0"/>
            <a:t> kontakt telefoniczny</a:t>
          </a:r>
          <a:r>
            <a:rPr lang="pl-PL" sz="2000" dirty="0" smtClean="0"/>
            <a:t>.</a:t>
          </a:r>
          <a:endParaRPr lang="pl-PL" sz="2000" dirty="0"/>
        </a:p>
      </dgm:t>
    </dgm:pt>
    <dgm:pt modelId="{16F7A84A-D9BB-4F2B-8AF3-A7B63C1FE3A0}" type="parTrans" cxnId="{4498ADBB-F5E5-47AD-B151-B650F6DF2A66}">
      <dgm:prSet/>
      <dgm:spPr/>
      <dgm:t>
        <a:bodyPr/>
        <a:lstStyle/>
        <a:p>
          <a:endParaRPr lang="pl-PL"/>
        </a:p>
      </dgm:t>
    </dgm:pt>
    <dgm:pt modelId="{7612C8B0-66F5-4C15-8578-6CB100508F38}" type="sibTrans" cxnId="{4498ADBB-F5E5-47AD-B151-B650F6DF2A66}">
      <dgm:prSet/>
      <dgm:spPr/>
      <dgm:t>
        <a:bodyPr/>
        <a:lstStyle/>
        <a:p>
          <a:endParaRPr lang="pl-PL"/>
        </a:p>
      </dgm:t>
    </dgm:pt>
    <dgm:pt modelId="{6DECBCDC-7652-4998-84B0-835E2E3C00F5}">
      <dgm:prSet phldrT="[Tekst]" custT="1"/>
      <dgm:spPr/>
      <dgm:t>
        <a:bodyPr/>
        <a:lstStyle/>
        <a:p>
          <a:pPr algn="just"/>
          <a:r>
            <a:rPr lang="pl-PL" sz="1600" dirty="0" smtClean="0"/>
            <a:t>Każda osoba ma </a:t>
          </a:r>
          <a:r>
            <a:rPr lang="pl-PL" sz="1600" b="1" dirty="0" smtClean="0"/>
            <a:t>prawo do uzyskania teleporady</a:t>
          </a:r>
          <a:r>
            <a:rPr lang="pl-PL" sz="1600" dirty="0" smtClean="0"/>
            <a:t>.</a:t>
          </a:r>
          <a:endParaRPr lang="pl-PL" sz="1600" dirty="0"/>
        </a:p>
      </dgm:t>
    </dgm:pt>
    <dgm:pt modelId="{2D6BD75C-9C54-4566-AC87-0E5C3C73A688}" type="parTrans" cxnId="{054644CD-8729-4C20-96BE-B4434222BC2F}">
      <dgm:prSet/>
      <dgm:spPr/>
      <dgm:t>
        <a:bodyPr/>
        <a:lstStyle/>
        <a:p>
          <a:endParaRPr lang="pl-PL"/>
        </a:p>
      </dgm:t>
    </dgm:pt>
    <dgm:pt modelId="{050B0D93-A7D7-49B6-9DAC-90C624886314}" type="sibTrans" cxnId="{054644CD-8729-4C20-96BE-B4434222BC2F}">
      <dgm:prSet/>
      <dgm:spPr/>
      <dgm:t>
        <a:bodyPr/>
        <a:lstStyle/>
        <a:p>
          <a:endParaRPr lang="pl-PL"/>
        </a:p>
      </dgm:t>
    </dgm:pt>
    <dgm:pt modelId="{AA77344E-5665-41B5-BC27-FB088515BE1A}">
      <dgm:prSet phldrT="[Tekst]" custT="1"/>
      <dgm:spPr/>
      <dgm:t>
        <a:bodyPr/>
        <a:lstStyle/>
        <a:p>
          <a:pPr algn="just"/>
          <a:r>
            <a:rPr lang="pl-PL" sz="1600" dirty="0" smtClean="0"/>
            <a:t>Podczas rozmowy telefonicznej rejestracja ma obowiązek przeprowadzić </a:t>
          </a:r>
          <a:r>
            <a:rPr lang="pl-PL" sz="1600" b="1" dirty="0" smtClean="0"/>
            <a:t>ankietę wstępnej kwalifikacji </a:t>
          </a:r>
          <a:r>
            <a:rPr lang="pl-PL" sz="1600" dirty="0" smtClean="0"/>
            <a:t>w kierunku zakażenia koronawirusem SARS CoV-2.</a:t>
          </a:r>
          <a:endParaRPr lang="pl-PL" sz="1600" dirty="0"/>
        </a:p>
      </dgm:t>
    </dgm:pt>
    <dgm:pt modelId="{7E1FEB41-B5B1-44FE-8438-E3FCD5446067}" type="parTrans" cxnId="{0BC064A3-8593-4B5B-826D-2FF515CAC55B}">
      <dgm:prSet/>
      <dgm:spPr/>
      <dgm:t>
        <a:bodyPr/>
        <a:lstStyle/>
        <a:p>
          <a:endParaRPr lang="pl-PL"/>
        </a:p>
      </dgm:t>
    </dgm:pt>
    <dgm:pt modelId="{50565E42-D55A-4B7C-806B-8DF6366C8948}" type="sibTrans" cxnId="{0BC064A3-8593-4B5B-826D-2FF515CAC55B}">
      <dgm:prSet/>
      <dgm:spPr/>
      <dgm:t>
        <a:bodyPr/>
        <a:lstStyle/>
        <a:p>
          <a:endParaRPr lang="pl-PL"/>
        </a:p>
      </dgm:t>
    </dgm:pt>
    <dgm:pt modelId="{A716071F-948F-4E53-94CF-648B5BEAA046}">
      <dgm:prSet phldrT="[Tekst]" custT="1"/>
      <dgm:spPr/>
      <dgm:t>
        <a:bodyPr/>
        <a:lstStyle/>
        <a:p>
          <a:pPr algn="just"/>
          <a:r>
            <a:rPr lang="pl-PL" sz="2000" dirty="0" smtClean="0"/>
            <a:t>Nie zawsze objawy w powiązaniu z kontaktem w okresie ostatnich 14 dni świadczą o zakażeniu koronawirusem SARS-CoV-2, </a:t>
          </a:r>
          <a:r>
            <a:rPr lang="pl-PL" sz="2000" b="1" dirty="0" smtClean="0"/>
            <a:t>ale</a:t>
          </a:r>
          <a:r>
            <a:rPr lang="pl-PL" sz="2000" dirty="0" smtClean="0"/>
            <a:t>:</a:t>
          </a:r>
          <a:endParaRPr lang="pl-PL" sz="2000" dirty="0"/>
        </a:p>
      </dgm:t>
    </dgm:pt>
    <dgm:pt modelId="{72218B4F-C326-41CD-9A16-1B36F3315CFD}" type="parTrans" cxnId="{F151F2E7-776C-46CB-9AA5-C4F9519CEA1C}">
      <dgm:prSet/>
      <dgm:spPr/>
      <dgm:t>
        <a:bodyPr/>
        <a:lstStyle/>
        <a:p>
          <a:endParaRPr lang="pl-PL"/>
        </a:p>
      </dgm:t>
    </dgm:pt>
    <dgm:pt modelId="{F8FB6FBB-2B9D-4EAB-891A-884887F3D03F}" type="sibTrans" cxnId="{F151F2E7-776C-46CB-9AA5-C4F9519CEA1C}">
      <dgm:prSet/>
      <dgm:spPr/>
      <dgm:t>
        <a:bodyPr/>
        <a:lstStyle/>
        <a:p>
          <a:endParaRPr lang="pl-PL"/>
        </a:p>
      </dgm:t>
    </dgm:pt>
    <dgm:pt modelId="{8249077E-0845-4B78-9900-66E4A90387F0}">
      <dgm:prSet phldrT="[Tekst]"/>
      <dgm:spPr/>
      <dgm:t>
        <a:bodyPr/>
        <a:lstStyle/>
        <a:p>
          <a:pPr algn="just"/>
          <a:r>
            <a:rPr lang="pl-PL" sz="1600" dirty="0" smtClean="0"/>
            <a:t>Każda osoba z objawami ostrej infekcji dróg oddechowych (gorączka &gt;38</a:t>
          </a:r>
          <a:r>
            <a:rPr lang="pl-PL" sz="1600" baseline="30000" dirty="0" smtClean="0"/>
            <a:t>o</a:t>
          </a:r>
          <a:r>
            <a:rPr lang="pl-PL" sz="1600" dirty="0" smtClean="0"/>
            <a:t>C wraz </a:t>
          </a:r>
          <a:br>
            <a:rPr lang="pl-PL" sz="1600" dirty="0" smtClean="0"/>
          </a:br>
          <a:r>
            <a:rPr lang="pl-PL" sz="1600" dirty="0" smtClean="0"/>
            <a:t>z kaszlem lub dusznością) w powiązaniu z kryteriami epidemiologicznymi powinien trafić do oddziału zakaźnego lub obserwacyjno-zakaźnego.</a:t>
          </a:r>
          <a:endParaRPr lang="pl-PL" sz="1600" dirty="0"/>
        </a:p>
      </dgm:t>
    </dgm:pt>
    <dgm:pt modelId="{95D1FCCD-F2EA-4B16-A7AE-1CAAE7CCC78C}" type="parTrans" cxnId="{A46F2DA0-B9BE-48FE-BE58-428B7E0DEB8C}">
      <dgm:prSet/>
      <dgm:spPr/>
      <dgm:t>
        <a:bodyPr/>
        <a:lstStyle/>
        <a:p>
          <a:endParaRPr lang="pl-PL"/>
        </a:p>
      </dgm:t>
    </dgm:pt>
    <dgm:pt modelId="{FD7C46AC-271A-4072-9A42-CC737861572F}" type="sibTrans" cxnId="{A46F2DA0-B9BE-48FE-BE58-428B7E0DEB8C}">
      <dgm:prSet/>
      <dgm:spPr/>
      <dgm:t>
        <a:bodyPr/>
        <a:lstStyle/>
        <a:p>
          <a:endParaRPr lang="pl-PL"/>
        </a:p>
      </dgm:t>
    </dgm:pt>
    <dgm:pt modelId="{76DC1D49-0721-4295-9D66-361E85957221}">
      <dgm:prSet phldrT="[Tekst]" custT="1"/>
      <dgm:spPr/>
      <dgm:t>
        <a:bodyPr/>
        <a:lstStyle/>
        <a:p>
          <a:pPr algn="just"/>
          <a:r>
            <a:rPr lang="pl-PL" sz="1600" dirty="0" smtClean="0"/>
            <a:t>Osoba z objawami infekcji lub podejrzana o zakażenie koronawirusem SARS CoV-2 powinna </a:t>
          </a:r>
          <a:r>
            <a:rPr lang="pl-PL" sz="1600" b="1" dirty="0" smtClean="0"/>
            <a:t>telefonicznie przełożyć poradę </a:t>
          </a:r>
          <a:r>
            <a:rPr lang="pl-PL" sz="1600" dirty="0" smtClean="0"/>
            <a:t>w poradni specjalistycznej na inny termin.</a:t>
          </a:r>
          <a:endParaRPr lang="pl-PL" sz="1600" dirty="0"/>
        </a:p>
      </dgm:t>
    </dgm:pt>
    <dgm:pt modelId="{70AEE3AD-1263-4B97-A198-32375471F895}" type="parTrans" cxnId="{D426EB50-D38E-421B-9DEF-DA053EA39E49}">
      <dgm:prSet/>
      <dgm:spPr/>
      <dgm:t>
        <a:bodyPr/>
        <a:lstStyle/>
        <a:p>
          <a:endParaRPr lang="pl-PL"/>
        </a:p>
      </dgm:t>
    </dgm:pt>
    <dgm:pt modelId="{405C51CB-C30A-465D-9A27-F88C1026ACF9}" type="sibTrans" cxnId="{D426EB50-D38E-421B-9DEF-DA053EA39E49}">
      <dgm:prSet/>
      <dgm:spPr/>
      <dgm:t>
        <a:bodyPr/>
        <a:lstStyle/>
        <a:p>
          <a:endParaRPr lang="pl-PL"/>
        </a:p>
      </dgm:t>
    </dgm:pt>
    <dgm:pt modelId="{6943E04A-777A-433F-A829-1313623C191F}">
      <dgm:prSet phldrT="[Tekst]" custT="1"/>
      <dgm:spPr/>
      <dgm:t>
        <a:bodyPr/>
        <a:lstStyle/>
        <a:p>
          <a:pPr algn="just"/>
          <a:r>
            <a:rPr lang="pl-PL" sz="1600" dirty="0" smtClean="0"/>
            <a:t>Lekarz udzielający teleporady ma możliwość wystawienia zwolnienia lekarskiego.</a:t>
          </a:r>
          <a:endParaRPr lang="pl-PL" sz="1600" dirty="0"/>
        </a:p>
      </dgm:t>
    </dgm:pt>
    <dgm:pt modelId="{6F79F8D5-F905-488A-8959-77B5964BC218}" type="parTrans" cxnId="{EE16CE48-980C-4A0E-AA8B-6C29EF52706B}">
      <dgm:prSet/>
      <dgm:spPr/>
      <dgm:t>
        <a:bodyPr/>
        <a:lstStyle/>
        <a:p>
          <a:endParaRPr lang="pl-PL"/>
        </a:p>
      </dgm:t>
    </dgm:pt>
    <dgm:pt modelId="{1A524493-976F-422C-B492-E3D605783715}" type="sibTrans" cxnId="{EE16CE48-980C-4A0E-AA8B-6C29EF52706B}">
      <dgm:prSet/>
      <dgm:spPr/>
      <dgm:t>
        <a:bodyPr/>
        <a:lstStyle/>
        <a:p>
          <a:endParaRPr lang="pl-PL"/>
        </a:p>
      </dgm:t>
    </dgm:pt>
    <dgm:pt modelId="{41AA8F18-81AD-40AF-B2C1-7E530BC27071}" type="pres">
      <dgm:prSet presAssocID="{24DFD411-D3D7-4EF4-BFB2-229E7F09365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1D23A82-82FB-4559-8152-15C0024C3FE8}" type="pres">
      <dgm:prSet presAssocID="{C8F7126D-E7E8-4833-8478-E5E54185F512}" presName="comp" presStyleCnt="0"/>
      <dgm:spPr/>
    </dgm:pt>
    <dgm:pt modelId="{43E96D24-DFC3-4A62-83CD-97AEE8352946}" type="pres">
      <dgm:prSet presAssocID="{C8F7126D-E7E8-4833-8478-E5E54185F512}" presName="box" presStyleLbl="node1" presStyleIdx="0" presStyleCnt="2" custLinFactNeighborX="-13821" custLinFactNeighborY="-7397"/>
      <dgm:spPr/>
      <dgm:t>
        <a:bodyPr/>
        <a:lstStyle/>
        <a:p>
          <a:endParaRPr lang="pl-PL"/>
        </a:p>
      </dgm:t>
    </dgm:pt>
    <dgm:pt modelId="{6B9FF3BB-440E-49A4-A930-DF28F711EFBC}" type="pres">
      <dgm:prSet presAssocID="{C8F7126D-E7E8-4833-8478-E5E54185F512}" presName="img" presStyleLbl="fgImgPlace1" presStyleIdx="0" presStyleCnt="2" custScaleX="91569" custScaleY="114080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17277B49-0FCD-4896-825B-C52D1A9E75A3}" type="pres">
      <dgm:prSet presAssocID="{C8F7126D-E7E8-4833-8478-E5E54185F51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D4E6552-2BBB-472C-A8F6-D2C411495073}" type="pres">
      <dgm:prSet presAssocID="{7612C8B0-66F5-4C15-8578-6CB100508F38}" presName="spacer" presStyleCnt="0"/>
      <dgm:spPr/>
    </dgm:pt>
    <dgm:pt modelId="{8376188D-5A84-46C3-B095-6B2D7B31E48E}" type="pres">
      <dgm:prSet presAssocID="{A716071F-948F-4E53-94CF-648B5BEAA046}" presName="comp" presStyleCnt="0"/>
      <dgm:spPr/>
    </dgm:pt>
    <dgm:pt modelId="{421218F1-44E1-4787-BA9F-C361B4E0192B}" type="pres">
      <dgm:prSet presAssocID="{A716071F-948F-4E53-94CF-648B5BEAA046}" presName="box" presStyleLbl="node1" presStyleIdx="1" presStyleCnt="2" custScaleY="88343"/>
      <dgm:spPr/>
      <dgm:t>
        <a:bodyPr/>
        <a:lstStyle/>
        <a:p>
          <a:endParaRPr lang="pl-PL"/>
        </a:p>
      </dgm:t>
    </dgm:pt>
    <dgm:pt modelId="{EC95DF3A-2D3B-4511-9C43-FC8634D1B8CA}" type="pres">
      <dgm:prSet presAssocID="{A716071F-948F-4E53-94CF-648B5BEAA046}" presName="img" presStyleLbl="fgImgPlace1" presStyleIdx="1" presStyleCnt="2" custScaleX="93579" custScaleY="99363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0" r="-80000"/>
          </a:stretch>
        </a:blipFill>
      </dgm:spPr>
      <dgm:t>
        <a:bodyPr/>
        <a:lstStyle/>
        <a:p>
          <a:endParaRPr lang="pl-PL"/>
        </a:p>
      </dgm:t>
    </dgm:pt>
    <dgm:pt modelId="{7EE3EB54-543B-4C6A-984C-75D0FE03EE89}" type="pres">
      <dgm:prSet presAssocID="{A716071F-948F-4E53-94CF-648B5BEAA046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D426EB50-D38E-421B-9DEF-DA053EA39E49}" srcId="{C8F7126D-E7E8-4833-8478-E5E54185F512}" destId="{76DC1D49-0721-4295-9D66-361E85957221}" srcOrd="3" destOrd="0" parTransId="{70AEE3AD-1263-4B97-A198-32375471F895}" sibTransId="{405C51CB-C30A-465D-9A27-F88C1026ACF9}"/>
    <dgm:cxn modelId="{C01C92D4-B398-4E6E-A238-2FCC982938FB}" type="presOf" srcId="{6943E04A-777A-433F-A829-1313623C191F}" destId="{43E96D24-DFC3-4A62-83CD-97AEE8352946}" srcOrd="0" destOrd="2" presId="urn:microsoft.com/office/officeart/2005/8/layout/vList4"/>
    <dgm:cxn modelId="{D40C89F9-9127-4CE8-85A5-3507882FBD2E}" type="presOf" srcId="{6DECBCDC-7652-4998-84B0-835E2E3C00F5}" destId="{43E96D24-DFC3-4A62-83CD-97AEE8352946}" srcOrd="0" destOrd="1" presId="urn:microsoft.com/office/officeart/2005/8/layout/vList4"/>
    <dgm:cxn modelId="{E9AC02EE-4CF7-4AC9-91B6-EFCE024FFEEA}" type="presOf" srcId="{C8F7126D-E7E8-4833-8478-E5E54185F512}" destId="{43E96D24-DFC3-4A62-83CD-97AEE8352946}" srcOrd="0" destOrd="0" presId="urn:microsoft.com/office/officeart/2005/8/layout/vList4"/>
    <dgm:cxn modelId="{9DFA746A-B9E9-4A47-9731-106559B40247}" type="presOf" srcId="{A716071F-948F-4E53-94CF-648B5BEAA046}" destId="{7EE3EB54-543B-4C6A-984C-75D0FE03EE89}" srcOrd="1" destOrd="0" presId="urn:microsoft.com/office/officeart/2005/8/layout/vList4"/>
    <dgm:cxn modelId="{EC7BE12D-D50B-4114-9A86-E4574A44C31D}" type="presOf" srcId="{AA77344E-5665-41B5-BC27-FB088515BE1A}" destId="{43E96D24-DFC3-4A62-83CD-97AEE8352946}" srcOrd="0" destOrd="3" presId="urn:microsoft.com/office/officeart/2005/8/layout/vList4"/>
    <dgm:cxn modelId="{054644CD-8729-4C20-96BE-B4434222BC2F}" srcId="{C8F7126D-E7E8-4833-8478-E5E54185F512}" destId="{6DECBCDC-7652-4998-84B0-835E2E3C00F5}" srcOrd="0" destOrd="0" parTransId="{2D6BD75C-9C54-4566-AC87-0E5C3C73A688}" sibTransId="{050B0D93-A7D7-49B6-9DAC-90C624886314}"/>
    <dgm:cxn modelId="{4785C260-2784-448A-A503-B7DA7AB59945}" type="presOf" srcId="{AA77344E-5665-41B5-BC27-FB088515BE1A}" destId="{17277B49-0FCD-4896-825B-C52D1A9E75A3}" srcOrd="1" destOrd="3" presId="urn:microsoft.com/office/officeart/2005/8/layout/vList4"/>
    <dgm:cxn modelId="{A46F2DA0-B9BE-48FE-BE58-428B7E0DEB8C}" srcId="{A716071F-948F-4E53-94CF-648B5BEAA046}" destId="{8249077E-0845-4B78-9900-66E4A90387F0}" srcOrd="0" destOrd="0" parTransId="{95D1FCCD-F2EA-4B16-A7AE-1CAAE7CCC78C}" sibTransId="{FD7C46AC-271A-4072-9A42-CC737861572F}"/>
    <dgm:cxn modelId="{6CB7EBC3-B2E5-4680-A80C-D857482DA574}" type="presOf" srcId="{A716071F-948F-4E53-94CF-648B5BEAA046}" destId="{421218F1-44E1-4787-BA9F-C361B4E0192B}" srcOrd="0" destOrd="0" presId="urn:microsoft.com/office/officeart/2005/8/layout/vList4"/>
    <dgm:cxn modelId="{7616E0D1-62B9-4941-B742-992FE230B7B7}" type="presOf" srcId="{6DECBCDC-7652-4998-84B0-835E2E3C00F5}" destId="{17277B49-0FCD-4896-825B-C52D1A9E75A3}" srcOrd="1" destOrd="1" presId="urn:microsoft.com/office/officeart/2005/8/layout/vList4"/>
    <dgm:cxn modelId="{5A44B2E1-0029-4B90-8A25-5F897A1B5154}" type="presOf" srcId="{76DC1D49-0721-4295-9D66-361E85957221}" destId="{43E96D24-DFC3-4A62-83CD-97AEE8352946}" srcOrd="0" destOrd="4" presId="urn:microsoft.com/office/officeart/2005/8/layout/vList4"/>
    <dgm:cxn modelId="{F94EC071-152A-41CD-9692-BB57568A0404}" type="presOf" srcId="{24DFD411-D3D7-4EF4-BFB2-229E7F09365E}" destId="{41AA8F18-81AD-40AF-B2C1-7E530BC27071}" srcOrd="0" destOrd="0" presId="urn:microsoft.com/office/officeart/2005/8/layout/vList4"/>
    <dgm:cxn modelId="{C4EC2174-C04F-46DE-9369-BE3238C6D9BB}" type="presOf" srcId="{6943E04A-777A-433F-A829-1313623C191F}" destId="{17277B49-0FCD-4896-825B-C52D1A9E75A3}" srcOrd="1" destOrd="2" presId="urn:microsoft.com/office/officeart/2005/8/layout/vList4"/>
    <dgm:cxn modelId="{DFF435D5-B018-4636-8487-D831EEFF8372}" type="presOf" srcId="{76DC1D49-0721-4295-9D66-361E85957221}" destId="{17277B49-0FCD-4896-825B-C52D1A9E75A3}" srcOrd="1" destOrd="4" presId="urn:microsoft.com/office/officeart/2005/8/layout/vList4"/>
    <dgm:cxn modelId="{20D05FF6-0CDA-4539-A45E-55B43585D9DD}" type="presOf" srcId="{8249077E-0845-4B78-9900-66E4A90387F0}" destId="{7EE3EB54-543B-4C6A-984C-75D0FE03EE89}" srcOrd="1" destOrd="1" presId="urn:microsoft.com/office/officeart/2005/8/layout/vList4"/>
    <dgm:cxn modelId="{5FD4D8CB-F8D3-4252-8C69-6B93CA7CA313}" type="presOf" srcId="{8249077E-0845-4B78-9900-66E4A90387F0}" destId="{421218F1-44E1-4787-BA9F-C361B4E0192B}" srcOrd="0" destOrd="1" presId="urn:microsoft.com/office/officeart/2005/8/layout/vList4"/>
    <dgm:cxn modelId="{4498ADBB-F5E5-47AD-B151-B650F6DF2A66}" srcId="{24DFD411-D3D7-4EF4-BFB2-229E7F09365E}" destId="{C8F7126D-E7E8-4833-8478-E5E54185F512}" srcOrd="0" destOrd="0" parTransId="{16F7A84A-D9BB-4F2B-8AF3-A7B63C1FE3A0}" sibTransId="{7612C8B0-66F5-4C15-8578-6CB100508F38}"/>
    <dgm:cxn modelId="{F151F2E7-776C-46CB-9AA5-C4F9519CEA1C}" srcId="{24DFD411-D3D7-4EF4-BFB2-229E7F09365E}" destId="{A716071F-948F-4E53-94CF-648B5BEAA046}" srcOrd="1" destOrd="0" parTransId="{72218B4F-C326-41CD-9A16-1B36F3315CFD}" sibTransId="{F8FB6FBB-2B9D-4EAB-891A-884887F3D03F}"/>
    <dgm:cxn modelId="{EE16CE48-980C-4A0E-AA8B-6C29EF52706B}" srcId="{C8F7126D-E7E8-4833-8478-E5E54185F512}" destId="{6943E04A-777A-433F-A829-1313623C191F}" srcOrd="1" destOrd="0" parTransId="{6F79F8D5-F905-488A-8959-77B5964BC218}" sibTransId="{1A524493-976F-422C-B492-E3D605783715}"/>
    <dgm:cxn modelId="{E82AE901-7F2C-4703-9368-93FFDE8CEC5E}" type="presOf" srcId="{C8F7126D-E7E8-4833-8478-E5E54185F512}" destId="{17277B49-0FCD-4896-825B-C52D1A9E75A3}" srcOrd="1" destOrd="0" presId="urn:microsoft.com/office/officeart/2005/8/layout/vList4"/>
    <dgm:cxn modelId="{0BC064A3-8593-4B5B-826D-2FF515CAC55B}" srcId="{C8F7126D-E7E8-4833-8478-E5E54185F512}" destId="{AA77344E-5665-41B5-BC27-FB088515BE1A}" srcOrd="2" destOrd="0" parTransId="{7E1FEB41-B5B1-44FE-8438-E3FCD5446067}" sibTransId="{50565E42-D55A-4B7C-806B-8DF6366C8948}"/>
    <dgm:cxn modelId="{275F0AAA-7F28-45E5-AB98-582D5D671BBE}" type="presParOf" srcId="{41AA8F18-81AD-40AF-B2C1-7E530BC27071}" destId="{31D23A82-82FB-4559-8152-15C0024C3FE8}" srcOrd="0" destOrd="0" presId="urn:microsoft.com/office/officeart/2005/8/layout/vList4"/>
    <dgm:cxn modelId="{4EF97911-F0A8-456F-9B44-DD294FB2FFFD}" type="presParOf" srcId="{31D23A82-82FB-4559-8152-15C0024C3FE8}" destId="{43E96D24-DFC3-4A62-83CD-97AEE8352946}" srcOrd="0" destOrd="0" presId="urn:microsoft.com/office/officeart/2005/8/layout/vList4"/>
    <dgm:cxn modelId="{E1C60918-9B53-4A5C-8974-FDD8BC53E42B}" type="presParOf" srcId="{31D23A82-82FB-4559-8152-15C0024C3FE8}" destId="{6B9FF3BB-440E-49A4-A930-DF28F711EFBC}" srcOrd="1" destOrd="0" presId="urn:microsoft.com/office/officeart/2005/8/layout/vList4"/>
    <dgm:cxn modelId="{6E1CF6ED-B2C2-46E1-95AB-62A91A0AEA5A}" type="presParOf" srcId="{31D23A82-82FB-4559-8152-15C0024C3FE8}" destId="{17277B49-0FCD-4896-825B-C52D1A9E75A3}" srcOrd="2" destOrd="0" presId="urn:microsoft.com/office/officeart/2005/8/layout/vList4"/>
    <dgm:cxn modelId="{10B2678A-0322-4C8D-A573-6ECB18009B92}" type="presParOf" srcId="{41AA8F18-81AD-40AF-B2C1-7E530BC27071}" destId="{5D4E6552-2BBB-472C-A8F6-D2C411495073}" srcOrd="1" destOrd="0" presId="urn:microsoft.com/office/officeart/2005/8/layout/vList4"/>
    <dgm:cxn modelId="{5080BF51-CAE0-40D2-B619-C38885BA602B}" type="presParOf" srcId="{41AA8F18-81AD-40AF-B2C1-7E530BC27071}" destId="{8376188D-5A84-46C3-B095-6B2D7B31E48E}" srcOrd="2" destOrd="0" presId="urn:microsoft.com/office/officeart/2005/8/layout/vList4"/>
    <dgm:cxn modelId="{112B993B-FA4C-46E0-A147-1133B9F4CC74}" type="presParOf" srcId="{8376188D-5A84-46C3-B095-6B2D7B31E48E}" destId="{421218F1-44E1-4787-BA9F-C361B4E0192B}" srcOrd="0" destOrd="0" presId="urn:microsoft.com/office/officeart/2005/8/layout/vList4"/>
    <dgm:cxn modelId="{8F2360D6-E5F7-40A8-8B67-45EC22C61554}" type="presParOf" srcId="{8376188D-5A84-46C3-B095-6B2D7B31E48E}" destId="{EC95DF3A-2D3B-4511-9C43-FC8634D1B8CA}" srcOrd="1" destOrd="0" presId="urn:microsoft.com/office/officeart/2005/8/layout/vList4"/>
    <dgm:cxn modelId="{7D47BC72-90CE-49C0-A052-00969E351DBD}" type="presParOf" srcId="{8376188D-5A84-46C3-B095-6B2D7B31E48E}" destId="{7EE3EB54-543B-4C6A-984C-75D0FE03EE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627763-72CC-4982-8B8D-F9A9B1E202A7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1411B6D-26AB-4923-87D9-FA3B5B23C777}">
      <dgm:prSet phldrT="[Tekst]"/>
      <dgm:spPr/>
      <dgm:t>
        <a:bodyPr/>
        <a:lstStyle/>
        <a:p>
          <a:pPr algn="just"/>
          <a:r>
            <a:rPr lang="pl-PL" dirty="0" smtClean="0"/>
            <a:t>Postępowanie z osobami </a:t>
          </a:r>
          <a:r>
            <a:rPr lang="pl-PL" b="1" dirty="0" smtClean="0"/>
            <a:t>bez objawów chorobowych</a:t>
          </a:r>
          <a:r>
            <a:rPr lang="pl-PL" b="0" dirty="0" smtClean="0"/>
            <a:t>, które spełniają kryteria epidemiologiczne, tj. w okresie ostatnich </a:t>
          </a:r>
          <a:br>
            <a:rPr lang="pl-PL" b="0" dirty="0" smtClean="0"/>
          </a:br>
          <a:r>
            <a:rPr lang="pl-PL" b="0" dirty="0" smtClean="0"/>
            <a:t>14 dni przebywały w kraju gdzie występuje transmisja </a:t>
          </a:r>
          <a:r>
            <a:rPr lang="pl-PL" b="0" dirty="0" err="1" smtClean="0"/>
            <a:t>koronawirusa</a:t>
          </a:r>
          <a:r>
            <a:rPr lang="pl-PL" b="0" dirty="0" smtClean="0"/>
            <a:t> SARS CoV-2 lub miały bliski kontakt z osobą zakażoną.</a:t>
          </a:r>
          <a:endParaRPr lang="pl-PL" dirty="0"/>
        </a:p>
      </dgm:t>
    </dgm:pt>
    <dgm:pt modelId="{1A934FFD-D790-4145-8406-4A17396D02C4}" type="parTrans" cxnId="{1648C252-3192-44E2-A22A-4514AAD7D31B}">
      <dgm:prSet/>
      <dgm:spPr/>
      <dgm:t>
        <a:bodyPr/>
        <a:lstStyle/>
        <a:p>
          <a:endParaRPr lang="pl-PL"/>
        </a:p>
      </dgm:t>
    </dgm:pt>
    <dgm:pt modelId="{EE8C314A-63EC-4B83-8973-95F3055EECC4}" type="sibTrans" cxnId="{1648C252-3192-44E2-A22A-4514AAD7D31B}">
      <dgm:prSet/>
      <dgm:spPr/>
      <dgm:t>
        <a:bodyPr/>
        <a:lstStyle/>
        <a:p>
          <a:endParaRPr lang="pl-PL"/>
        </a:p>
      </dgm:t>
    </dgm:pt>
    <dgm:pt modelId="{7CEC86B7-B930-4D0A-8DEB-BDFA5CA69D0B}" type="pres">
      <dgm:prSet presAssocID="{77627763-72CC-4982-8B8D-F9A9B1E202A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E5A21D4-4A7C-4297-A044-03D66D65864D}" type="pres">
      <dgm:prSet presAssocID="{A1411B6D-26AB-4923-87D9-FA3B5B23C777}" presName="comp" presStyleCnt="0"/>
      <dgm:spPr/>
    </dgm:pt>
    <dgm:pt modelId="{99741B43-0542-479A-831F-8E039593AFA5}" type="pres">
      <dgm:prSet presAssocID="{A1411B6D-26AB-4923-87D9-FA3B5B23C777}" presName="box" presStyleLbl="node1" presStyleIdx="0" presStyleCnt="1"/>
      <dgm:spPr/>
      <dgm:t>
        <a:bodyPr/>
        <a:lstStyle/>
        <a:p>
          <a:endParaRPr lang="pl-PL"/>
        </a:p>
      </dgm:t>
    </dgm:pt>
    <dgm:pt modelId="{5F790E89-2456-4104-97FC-BDC375E8CF41}" type="pres">
      <dgm:prSet presAssocID="{A1411B6D-26AB-4923-87D9-FA3B5B23C777}" presName="img" presStyleLbl="fgImgPlace1" presStyleIdx="0" presStyleCnt="1" custScaleY="106797"/>
      <dgm:spPr>
        <a:solidFill>
          <a:schemeClr val="bg1"/>
        </a:solidFill>
      </dgm:spPr>
    </dgm:pt>
    <dgm:pt modelId="{C91A19D5-A94A-426B-B905-A94B3A4C5C1A}" type="pres">
      <dgm:prSet presAssocID="{A1411B6D-26AB-4923-87D9-FA3B5B23C777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3B77674-E55C-41D0-90C1-D26DDD0ABC68}" type="presOf" srcId="{A1411B6D-26AB-4923-87D9-FA3B5B23C777}" destId="{C91A19D5-A94A-426B-B905-A94B3A4C5C1A}" srcOrd="1" destOrd="0" presId="urn:microsoft.com/office/officeart/2005/8/layout/vList4"/>
    <dgm:cxn modelId="{A6F789EB-A3E3-497E-829C-438884C1F76C}" type="presOf" srcId="{77627763-72CC-4982-8B8D-F9A9B1E202A7}" destId="{7CEC86B7-B930-4D0A-8DEB-BDFA5CA69D0B}" srcOrd="0" destOrd="0" presId="urn:microsoft.com/office/officeart/2005/8/layout/vList4"/>
    <dgm:cxn modelId="{1648C252-3192-44E2-A22A-4514AAD7D31B}" srcId="{77627763-72CC-4982-8B8D-F9A9B1E202A7}" destId="{A1411B6D-26AB-4923-87D9-FA3B5B23C777}" srcOrd="0" destOrd="0" parTransId="{1A934FFD-D790-4145-8406-4A17396D02C4}" sibTransId="{EE8C314A-63EC-4B83-8973-95F3055EECC4}"/>
    <dgm:cxn modelId="{93397C8F-B863-4F7D-8AE4-B8D9B5E4D9E0}" type="presOf" srcId="{A1411B6D-26AB-4923-87D9-FA3B5B23C777}" destId="{99741B43-0542-479A-831F-8E039593AFA5}" srcOrd="0" destOrd="0" presId="urn:microsoft.com/office/officeart/2005/8/layout/vList4"/>
    <dgm:cxn modelId="{62833038-9E05-453C-A83B-7AAD72246646}" type="presParOf" srcId="{7CEC86B7-B930-4D0A-8DEB-BDFA5CA69D0B}" destId="{FE5A21D4-4A7C-4297-A044-03D66D65864D}" srcOrd="0" destOrd="0" presId="urn:microsoft.com/office/officeart/2005/8/layout/vList4"/>
    <dgm:cxn modelId="{8DF33370-F21F-4AE7-9895-2F165B79605C}" type="presParOf" srcId="{FE5A21D4-4A7C-4297-A044-03D66D65864D}" destId="{99741B43-0542-479A-831F-8E039593AFA5}" srcOrd="0" destOrd="0" presId="urn:microsoft.com/office/officeart/2005/8/layout/vList4"/>
    <dgm:cxn modelId="{970DD6AA-33B8-42F2-AF09-0DB103E424FA}" type="presParOf" srcId="{FE5A21D4-4A7C-4297-A044-03D66D65864D}" destId="{5F790E89-2456-4104-97FC-BDC375E8CF41}" srcOrd="1" destOrd="0" presId="urn:microsoft.com/office/officeart/2005/8/layout/vList4"/>
    <dgm:cxn modelId="{A6416065-D67E-477C-9C52-AB6BFF376BEE}" type="presParOf" srcId="{FE5A21D4-4A7C-4297-A044-03D66D65864D}" destId="{C91A19D5-A94A-426B-B905-A94B3A4C5C1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4300D00-93BD-4046-BF39-5B7352E2F7A6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E6D25CA-3676-4875-B7D5-A349D0A929F8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1</a:t>
          </a:r>
          <a:endParaRPr lang="pl-PL" dirty="0">
            <a:solidFill>
              <a:schemeClr val="bg1"/>
            </a:solidFill>
          </a:endParaRPr>
        </a:p>
      </dgm:t>
    </dgm:pt>
    <dgm:pt modelId="{49D35593-326C-41D3-BE28-E0BD347F0F6C}" type="parTrans" cxnId="{4550565F-19A9-4FEA-BB7F-53A94785B091}">
      <dgm:prSet/>
      <dgm:spPr/>
      <dgm:t>
        <a:bodyPr/>
        <a:lstStyle/>
        <a:p>
          <a:endParaRPr lang="pl-PL"/>
        </a:p>
      </dgm:t>
    </dgm:pt>
    <dgm:pt modelId="{2BF99BA0-B0AB-4568-AFF8-1ED5E4C75AF6}" type="sibTrans" cxnId="{4550565F-19A9-4FEA-BB7F-53A94785B091}">
      <dgm:prSet/>
      <dgm:spPr/>
      <dgm:t>
        <a:bodyPr/>
        <a:lstStyle/>
        <a:p>
          <a:endParaRPr lang="pl-PL"/>
        </a:p>
      </dgm:t>
    </dgm:pt>
    <dgm:pt modelId="{FDD5892C-B00F-4C7E-8580-0DB8D41AB89C}">
      <dgm:prSet phldrT="[Tekst]"/>
      <dgm:spPr/>
      <dgm:t>
        <a:bodyPr/>
        <a:lstStyle/>
        <a:p>
          <a:pPr algn="just"/>
          <a:r>
            <a:rPr lang="pl-PL" dirty="0" smtClean="0"/>
            <a:t>Konieczność prowadzenia samoobserwacji (pomiar temperatury rano i wieczorem) przez 14 dni od czasu kontaktu z osobą, </a:t>
          </a:r>
          <a:br>
            <a:rPr lang="pl-PL" dirty="0" smtClean="0"/>
          </a:br>
          <a:r>
            <a:rPr lang="pl-PL" dirty="0" smtClean="0"/>
            <a:t>u której stwierdzono zakażenie koronawirusem SARS CoV-2 lub powrotu z kraju gdzie występuje transmisja </a:t>
          </a:r>
          <a:r>
            <a:rPr lang="pl-PL" dirty="0" err="1" smtClean="0"/>
            <a:t>koronawirusa</a:t>
          </a:r>
          <a:r>
            <a:rPr lang="pl-PL" dirty="0" smtClean="0"/>
            <a:t>. </a:t>
          </a:r>
          <a:endParaRPr lang="pl-PL" dirty="0"/>
        </a:p>
      </dgm:t>
    </dgm:pt>
    <dgm:pt modelId="{D8301EB9-B79B-4B04-B1DC-403EBC067ABB}" type="parTrans" cxnId="{9867956B-03DC-42F3-9609-6950E34558AF}">
      <dgm:prSet/>
      <dgm:spPr/>
      <dgm:t>
        <a:bodyPr/>
        <a:lstStyle/>
        <a:p>
          <a:endParaRPr lang="pl-PL"/>
        </a:p>
      </dgm:t>
    </dgm:pt>
    <dgm:pt modelId="{2F267AE0-DC2E-4CC4-BB9E-AE34E668842D}" type="sibTrans" cxnId="{9867956B-03DC-42F3-9609-6950E34558AF}">
      <dgm:prSet/>
      <dgm:spPr/>
      <dgm:t>
        <a:bodyPr/>
        <a:lstStyle/>
        <a:p>
          <a:endParaRPr lang="pl-PL"/>
        </a:p>
      </dgm:t>
    </dgm:pt>
    <dgm:pt modelId="{788AADEB-D8E9-4587-A2A3-A93EC6E8B2D0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2</a:t>
          </a:r>
          <a:endParaRPr lang="pl-PL" dirty="0">
            <a:solidFill>
              <a:schemeClr val="bg1"/>
            </a:solidFill>
          </a:endParaRPr>
        </a:p>
      </dgm:t>
    </dgm:pt>
    <dgm:pt modelId="{85E3875B-70E4-4A6F-BEC7-BAF3589A23F6}" type="parTrans" cxnId="{6E5730FD-A762-41A9-98A4-7CC0E0A39194}">
      <dgm:prSet/>
      <dgm:spPr/>
      <dgm:t>
        <a:bodyPr/>
        <a:lstStyle/>
        <a:p>
          <a:endParaRPr lang="pl-PL"/>
        </a:p>
      </dgm:t>
    </dgm:pt>
    <dgm:pt modelId="{4AD1F2AD-59FD-4F63-969D-3898AB94420B}" type="sibTrans" cxnId="{6E5730FD-A762-41A9-98A4-7CC0E0A39194}">
      <dgm:prSet/>
      <dgm:spPr/>
      <dgm:t>
        <a:bodyPr/>
        <a:lstStyle/>
        <a:p>
          <a:endParaRPr lang="pl-PL"/>
        </a:p>
      </dgm:t>
    </dgm:pt>
    <dgm:pt modelId="{22706A15-7741-4B42-ABDF-7D5212E5C04E}">
      <dgm:prSet phldrT="[Tekst]"/>
      <dgm:spPr/>
      <dgm:t>
        <a:bodyPr/>
        <a:lstStyle/>
        <a:p>
          <a:r>
            <a:rPr lang="pl-PL" dirty="0" smtClean="0"/>
            <a:t>Konieczność częstego mycia rąk.</a:t>
          </a:r>
          <a:endParaRPr lang="pl-PL" dirty="0"/>
        </a:p>
      </dgm:t>
    </dgm:pt>
    <dgm:pt modelId="{D66EAED1-8A1F-46C4-807E-5B27CB403FB7}" type="parTrans" cxnId="{1B1055BD-A54D-439A-AEEF-5BAFCC589CFA}">
      <dgm:prSet/>
      <dgm:spPr/>
      <dgm:t>
        <a:bodyPr/>
        <a:lstStyle/>
        <a:p>
          <a:endParaRPr lang="pl-PL"/>
        </a:p>
      </dgm:t>
    </dgm:pt>
    <dgm:pt modelId="{CF980C46-79ED-4C53-92DE-3AC9F91801E9}" type="sibTrans" cxnId="{1B1055BD-A54D-439A-AEEF-5BAFCC589CFA}">
      <dgm:prSet/>
      <dgm:spPr/>
      <dgm:t>
        <a:bodyPr/>
        <a:lstStyle/>
        <a:p>
          <a:endParaRPr lang="pl-PL"/>
        </a:p>
      </dgm:t>
    </dgm:pt>
    <dgm:pt modelId="{47E719AF-F812-4582-BC1D-BB23C0142C7D}">
      <dgm:prSet phldrT="[Tekst]"/>
      <dgm:spPr/>
      <dgm:t>
        <a:bodyPr/>
        <a:lstStyle/>
        <a:p>
          <a:pPr algn="just"/>
          <a:r>
            <a:rPr lang="pl-PL" dirty="0" smtClean="0"/>
            <a:t>W przypadku pogorszenia stanu zdrowia (gorączka &gt; 38</a:t>
          </a:r>
          <a:r>
            <a:rPr lang="pl-PL" baseline="30000" dirty="0" smtClean="0"/>
            <a:t>o</a:t>
          </a:r>
          <a:r>
            <a:rPr lang="pl-PL" dirty="0" smtClean="0"/>
            <a:t>C z kaszlem i/lub dusznością) należy zgłosić się do oddziału zakaźnego (unikając transportu publicznego i dużych skupisk ludzi!)</a:t>
          </a:r>
          <a:endParaRPr lang="pl-PL" dirty="0"/>
        </a:p>
      </dgm:t>
    </dgm:pt>
    <dgm:pt modelId="{D15F578D-BC85-41C6-AD49-46FE3A278329}" type="parTrans" cxnId="{87C97EE5-8858-41B7-9E3A-9D5147903923}">
      <dgm:prSet/>
      <dgm:spPr/>
      <dgm:t>
        <a:bodyPr/>
        <a:lstStyle/>
        <a:p>
          <a:endParaRPr lang="pl-PL"/>
        </a:p>
      </dgm:t>
    </dgm:pt>
    <dgm:pt modelId="{DE94AAFF-7B52-46AB-B486-F4F0BC2BD616}" type="sibTrans" cxnId="{87C97EE5-8858-41B7-9E3A-9D5147903923}">
      <dgm:prSet/>
      <dgm:spPr/>
      <dgm:t>
        <a:bodyPr/>
        <a:lstStyle/>
        <a:p>
          <a:endParaRPr lang="pl-PL"/>
        </a:p>
      </dgm:t>
    </dgm:pt>
    <dgm:pt modelId="{89A0870A-6967-4DDF-96CA-C2945FC2ED5F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3</a:t>
          </a:r>
          <a:endParaRPr lang="pl-PL" dirty="0">
            <a:solidFill>
              <a:schemeClr val="bg1"/>
            </a:solidFill>
          </a:endParaRPr>
        </a:p>
      </dgm:t>
    </dgm:pt>
    <dgm:pt modelId="{40E939F2-D0AA-47A4-AE14-C1D46A48AB53}" type="sibTrans" cxnId="{840D4A02-15C1-4E07-B72C-7B91DAEF926D}">
      <dgm:prSet/>
      <dgm:spPr/>
      <dgm:t>
        <a:bodyPr/>
        <a:lstStyle/>
        <a:p>
          <a:endParaRPr lang="pl-PL"/>
        </a:p>
      </dgm:t>
    </dgm:pt>
    <dgm:pt modelId="{ECF4332B-5385-4F7A-8792-593324ECDD5A}" type="parTrans" cxnId="{840D4A02-15C1-4E07-B72C-7B91DAEF926D}">
      <dgm:prSet/>
      <dgm:spPr/>
      <dgm:t>
        <a:bodyPr/>
        <a:lstStyle/>
        <a:p>
          <a:endParaRPr lang="pl-PL"/>
        </a:p>
      </dgm:t>
    </dgm:pt>
    <dgm:pt modelId="{01EB3569-4ADC-4210-9EC2-B6D44FE2FDE9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4</a:t>
          </a:r>
          <a:endParaRPr lang="pl-PL" dirty="0">
            <a:solidFill>
              <a:schemeClr val="bg1"/>
            </a:solidFill>
          </a:endParaRPr>
        </a:p>
      </dgm:t>
    </dgm:pt>
    <dgm:pt modelId="{B6D23F17-734E-4ACE-BDC4-B803B32B68B9}" type="parTrans" cxnId="{F38C092F-9ED7-4503-AE91-7718DD1F1526}">
      <dgm:prSet/>
      <dgm:spPr/>
      <dgm:t>
        <a:bodyPr/>
        <a:lstStyle/>
        <a:p>
          <a:endParaRPr lang="pl-PL"/>
        </a:p>
      </dgm:t>
    </dgm:pt>
    <dgm:pt modelId="{F7D76F0F-1326-4D29-A8C7-52E97FEDE8F0}" type="sibTrans" cxnId="{F38C092F-9ED7-4503-AE91-7718DD1F1526}">
      <dgm:prSet/>
      <dgm:spPr/>
      <dgm:t>
        <a:bodyPr/>
        <a:lstStyle/>
        <a:p>
          <a:endParaRPr lang="pl-PL"/>
        </a:p>
      </dgm:t>
    </dgm:pt>
    <dgm:pt modelId="{73645EB7-F11B-443F-81C4-807398DD171B}">
      <dgm:prSet phldrT="[Tekst]"/>
      <dgm:spPr/>
      <dgm:t>
        <a:bodyPr/>
        <a:lstStyle/>
        <a:p>
          <a:r>
            <a:rPr lang="pl-PL" dirty="0" smtClean="0"/>
            <a:t>Decyzję o nałożeniu kwarantanny podejmuje państwowy powiatowy inspektor sanitarny. </a:t>
          </a:r>
          <a:endParaRPr lang="pl-PL" dirty="0"/>
        </a:p>
      </dgm:t>
    </dgm:pt>
    <dgm:pt modelId="{F30B7194-0DDA-41FD-8108-8E2D6E7446D8}" type="parTrans" cxnId="{FEF59780-FBF2-4245-9EA7-B1174D636542}">
      <dgm:prSet/>
      <dgm:spPr/>
      <dgm:t>
        <a:bodyPr/>
        <a:lstStyle/>
        <a:p>
          <a:endParaRPr lang="pl-PL"/>
        </a:p>
      </dgm:t>
    </dgm:pt>
    <dgm:pt modelId="{62D91AB5-6E26-49DF-8D0D-A1330C4D2081}" type="sibTrans" cxnId="{FEF59780-FBF2-4245-9EA7-B1174D636542}">
      <dgm:prSet/>
      <dgm:spPr/>
      <dgm:t>
        <a:bodyPr/>
        <a:lstStyle/>
        <a:p>
          <a:endParaRPr lang="pl-PL"/>
        </a:p>
      </dgm:t>
    </dgm:pt>
    <dgm:pt modelId="{23B07E45-CBDD-4008-AF12-30859946C7A0}">
      <dgm:prSet phldrT="[Tekst]"/>
      <dgm:spPr/>
      <dgm:t>
        <a:bodyPr/>
        <a:lstStyle/>
        <a:p>
          <a:r>
            <a:rPr lang="pl-PL" dirty="0" smtClean="0"/>
            <a:t>Decyzja o nałożeniu kwarantanny jest równoznaczna ze zwolnieniem lekarskim i lekarz nie wystawia ZUS ZLA.</a:t>
          </a:r>
          <a:endParaRPr lang="pl-PL" dirty="0"/>
        </a:p>
      </dgm:t>
    </dgm:pt>
    <dgm:pt modelId="{228A09D5-D240-47AA-9FD2-86231D863E6F}" type="parTrans" cxnId="{67B93315-61F9-4E95-814D-3E8BEBCF7C2A}">
      <dgm:prSet/>
      <dgm:spPr/>
      <dgm:t>
        <a:bodyPr/>
        <a:lstStyle/>
        <a:p>
          <a:endParaRPr lang="pl-PL"/>
        </a:p>
      </dgm:t>
    </dgm:pt>
    <dgm:pt modelId="{1E9924D8-4C0A-4D0F-9A87-8FF5AEA6C829}" type="sibTrans" cxnId="{67B93315-61F9-4E95-814D-3E8BEBCF7C2A}">
      <dgm:prSet/>
      <dgm:spPr/>
      <dgm:t>
        <a:bodyPr/>
        <a:lstStyle/>
        <a:p>
          <a:endParaRPr lang="pl-PL"/>
        </a:p>
      </dgm:t>
    </dgm:pt>
    <dgm:pt modelId="{50830405-852F-41B8-9130-6AF564303017}" type="pres">
      <dgm:prSet presAssocID="{54300D00-93BD-4046-BF39-5B7352E2F7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AC11466-63E5-447B-9516-EA8F9E08DA16}" type="pres">
      <dgm:prSet presAssocID="{0E6D25CA-3676-4875-B7D5-A349D0A929F8}" presName="composite" presStyleCnt="0"/>
      <dgm:spPr/>
    </dgm:pt>
    <dgm:pt modelId="{1569BC8F-BDF1-4CF7-94A3-6E94DD06812D}" type="pres">
      <dgm:prSet presAssocID="{0E6D25CA-3676-4875-B7D5-A349D0A929F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35159E6-81A9-4EE6-B640-DACF316D0334}" type="pres">
      <dgm:prSet presAssocID="{0E6D25CA-3676-4875-B7D5-A349D0A929F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638D18-3679-4ADD-AA5E-E0C683BF6571}" type="pres">
      <dgm:prSet presAssocID="{2BF99BA0-B0AB-4568-AFF8-1ED5E4C75AF6}" presName="sp" presStyleCnt="0"/>
      <dgm:spPr/>
    </dgm:pt>
    <dgm:pt modelId="{66ACEFA4-D880-443B-93DA-9508EF42CFF9}" type="pres">
      <dgm:prSet presAssocID="{788AADEB-D8E9-4587-A2A3-A93EC6E8B2D0}" presName="composite" presStyleCnt="0"/>
      <dgm:spPr/>
    </dgm:pt>
    <dgm:pt modelId="{B49D1E7E-0573-429E-96F0-9047C3D2C8A0}" type="pres">
      <dgm:prSet presAssocID="{788AADEB-D8E9-4587-A2A3-A93EC6E8B2D0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818A83-38B7-4ADB-9D07-396E2F336A27}" type="pres">
      <dgm:prSet presAssocID="{788AADEB-D8E9-4587-A2A3-A93EC6E8B2D0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48E437D-A94A-4476-8830-0043145E7990}" type="pres">
      <dgm:prSet presAssocID="{4AD1F2AD-59FD-4F63-969D-3898AB94420B}" presName="sp" presStyleCnt="0"/>
      <dgm:spPr/>
    </dgm:pt>
    <dgm:pt modelId="{461D87D1-35EA-4D31-9921-FF5D70D70E9E}" type="pres">
      <dgm:prSet presAssocID="{89A0870A-6967-4DDF-96CA-C2945FC2ED5F}" presName="composite" presStyleCnt="0"/>
      <dgm:spPr/>
    </dgm:pt>
    <dgm:pt modelId="{81D19D70-C8E3-4063-8C56-6F248E2F6676}" type="pres">
      <dgm:prSet presAssocID="{89A0870A-6967-4DDF-96CA-C2945FC2ED5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DEDEA54-0D74-4769-9591-AEFCE8627782}" type="pres">
      <dgm:prSet presAssocID="{89A0870A-6967-4DDF-96CA-C2945FC2ED5F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08923C4-A941-4EDA-9303-8401FE4A166D}" type="pres">
      <dgm:prSet presAssocID="{40E939F2-D0AA-47A4-AE14-C1D46A48AB53}" presName="sp" presStyleCnt="0"/>
      <dgm:spPr/>
    </dgm:pt>
    <dgm:pt modelId="{0DDA71C6-DD55-476E-8987-60558F2DE36C}" type="pres">
      <dgm:prSet presAssocID="{01EB3569-4ADC-4210-9EC2-B6D44FE2FDE9}" presName="composite" presStyleCnt="0"/>
      <dgm:spPr/>
    </dgm:pt>
    <dgm:pt modelId="{FDD2A056-05F1-43B1-86E5-83AD056D39E0}" type="pres">
      <dgm:prSet presAssocID="{01EB3569-4ADC-4210-9EC2-B6D44FE2FDE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B7D529-5562-4934-969F-9B8416D25BE3}" type="pres">
      <dgm:prSet presAssocID="{01EB3569-4ADC-4210-9EC2-B6D44FE2FDE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7C97EE5-8858-41B7-9E3A-9D5147903923}" srcId="{89A0870A-6967-4DDF-96CA-C2945FC2ED5F}" destId="{47E719AF-F812-4582-BC1D-BB23C0142C7D}" srcOrd="0" destOrd="0" parTransId="{D15F578D-BC85-41C6-AD49-46FE3A278329}" sibTransId="{DE94AAFF-7B52-46AB-B486-F4F0BC2BD616}"/>
    <dgm:cxn modelId="{89B00B9F-316C-4F49-9342-020B4656D018}" type="presOf" srcId="{0E6D25CA-3676-4875-B7D5-A349D0A929F8}" destId="{1569BC8F-BDF1-4CF7-94A3-6E94DD06812D}" srcOrd="0" destOrd="0" presId="urn:microsoft.com/office/officeart/2005/8/layout/chevron2"/>
    <dgm:cxn modelId="{C8BAA344-F8E0-488D-A910-CBFB3CEF2810}" type="presOf" srcId="{01EB3569-4ADC-4210-9EC2-B6D44FE2FDE9}" destId="{FDD2A056-05F1-43B1-86E5-83AD056D39E0}" srcOrd="0" destOrd="0" presId="urn:microsoft.com/office/officeart/2005/8/layout/chevron2"/>
    <dgm:cxn modelId="{A0D0F656-482D-47CA-AD72-922EDB087C82}" type="presOf" srcId="{788AADEB-D8E9-4587-A2A3-A93EC6E8B2D0}" destId="{B49D1E7E-0573-429E-96F0-9047C3D2C8A0}" srcOrd="0" destOrd="0" presId="urn:microsoft.com/office/officeart/2005/8/layout/chevron2"/>
    <dgm:cxn modelId="{67B93315-61F9-4E95-814D-3E8BEBCF7C2A}" srcId="{01EB3569-4ADC-4210-9EC2-B6D44FE2FDE9}" destId="{23B07E45-CBDD-4008-AF12-30859946C7A0}" srcOrd="1" destOrd="0" parTransId="{228A09D5-D240-47AA-9FD2-86231D863E6F}" sibTransId="{1E9924D8-4C0A-4D0F-9A87-8FF5AEA6C829}"/>
    <dgm:cxn modelId="{042D5D5B-66FB-4720-B2C0-857F7341993F}" type="presOf" srcId="{89A0870A-6967-4DDF-96CA-C2945FC2ED5F}" destId="{81D19D70-C8E3-4063-8C56-6F248E2F6676}" srcOrd="0" destOrd="0" presId="urn:microsoft.com/office/officeart/2005/8/layout/chevron2"/>
    <dgm:cxn modelId="{840D4A02-15C1-4E07-B72C-7B91DAEF926D}" srcId="{54300D00-93BD-4046-BF39-5B7352E2F7A6}" destId="{89A0870A-6967-4DDF-96CA-C2945FC2ED5F}" srcOrd="2" destOrd="0" parTransId="{ECF4332B-5385-4F7A-8792-593324ECDD5A}" sibTransId="{40E939F2-D0AA-47A4-AE14-C1D46A48AB53}"/>
    <dgm:cxn modelId="{6E5730FD-A762-41A9-98A4-7CC0E0A39194}" srcId="{54300D00-93BD-4046-BF39-5B7352E2F7A6}" destId="{788AADEB-D8E9-4587-A2A3-A93EC6E8B2D0}" srcOrd="1" destOrd="0" parTransId="{85E3875B-70E4-4A6F-BEC7-BAF3589A23F6}" sibTransId="{4AD1F2AD-59FD-4F63-969D-3898AB94420B}"/>
    <dgm:cxn modelId="{A2492FFE-3117-42C1-8659-E79A0F77BDFF}" type="presOf" srcId="{73645EB7-F11B-443F-81C4-807398DD171B}" destId="{5AB7D529-5562-4934-969F-9B8416D25BE3}" srcOrd="0" destOrd="0" presId="urn:microsoft.com/office/officeart/2005/8/layout/chevron2"/>
    <dgm:cxn modelId="{F38C092F-9ED7-4503-AE91-7718DD1F1526}" srcId="{54300D00-93BD-4046-BF39-5B7352E2F7A6}" destId="{01EB3569-4ADC-4210-9EC2-B6D44FE2FDE9}" srcOrd="3" destOrd="0" parTransId="{B6D23F17-734E-4ACE-BDC4-B803B32B68B9}" sibTransId="{F7D76F0F-1326-4D29-A8C7-52E97FEDE8F0}"/>
    <dgm:cxn modelId="{FEF59780-FBF2-4245-9EA7-B1174D636542}" srcId="{01EB3569-4ADC-4210-9EC2-B6D44FE2FDE9}" destId="{73645EB7-F11B-443F-81C4-807398DD171B}" srcOrd="0" destOrd="0" parTransId="{F30B7194-0DDA-41FD-8108-8E2D6E7446D8}" sibTransId="{62D91AB5-6E26-49DF-8D0D-A1330C4D2081}"/>
    <dgm:cxn modelId="{2163D336-9BBB-40EF-B0C7-423637FEA0DA}" type="presOf" srcId="{54300D00-93BD-4046-BF39-5B7352E2F7A6}" destId="{50830405-852F-41B8-9130-6AF564303017}" srcOrd="0" destOrd="0" presId="urn:microsoft.com/office/officeart/2005/8/layout/chevron2"/>
    <dgm:cxn modelId="{CFC6FC12-F6E9-4CAF-B5F9-4D49273EC86D}" type="presOf" srcId="{22706A15-7741-4B42-ABDF-7D5212E5C04E}" destId="{80818A83-38B7-4ADB-9D07-396E2F336A27}" srcOrd="0" destOrd="0" presId="urn:microsoft.com/office/officeart/2005/8/layout/chevron2"/>
    <dgm:cxn modelId="{B08A1267-2EF0-4B60-9788-0255F6E26AC7}" type="presOf" srcId="{FDD5892C-B00F-4C7E-8580-0DB8D41AB89C}" destId="{035159E6-81A9-4EE6-B640-DACF316D0334}" srcOrd="0" destOrd="0" presId="urn:microsoft.com/office/officeart/2005/8/layout/chevron2"/>
    <dgm:cxn modelId="{5BEE12BB-1E9A-4C14-A9A7-D08B0BD33925}" type="presOf" srcId="{23B07E45-CBDD-4008-AF12-30859946C7A0}" destId="{5AB7D529-5562-4934-969F-9B8416D25BE3}" srcOrd="0" destOrd="1" presId="urn:microsoft.com/office/officeart/2005/8/layout/chevron2"/>
    <dgm:cxn modelId="{011072F6-CD39-4906-851D-64FB7B2A1F7F}" type="presOf" srcId="{47E719AF-F812-4582-BC1D-BB23C0142C7D}" destId="{DDEDEA54-0D74-4769-9591-AEFCE8627782}" srcOrd="0" destOrd="0" presId="urn:microsoft.com/office/officeart/2005/8/layout/chevron2"/>
    <dgm:cxn modelId="{4550565F-19A9-4FEA-BB7F-53A94785B091}" srcId="{54300D00-93BD-4046-BF39-5B7352E2F7A6}" destId="{0E6D25CA-3676-4875-B7D5-A349D0A929F8}" srcOrd="0" destOrd="0" parTransId="{49D35593-326C-41D3-BE28-E0BD347F0F6C}" sibTransId="{2BF99BA0-B0AB-4568-AFF8-1ED5E4C75AF6}"/>
    <dgm:cxn modelId="{9867956B-03DC-42F3-9609-6950E34558AF}" srcId="{0E6D25CA-3676-4875-B7D5-A349D0A929F8}" destId="{FDD5892C-B00F-4C7E-8580-0DB8D41AB89C}" srcOrd="0" destOrd="0" parTransId="{D8301EB9-B79B-4B04-B1DC-403EBC067ABB}" sibTransId="{2F267AE0-DC2E-4CC4-BB9E-AE34E668842D}"/>
    <dgm:cxn modelId="{1B1055BD-A54D-439A-AEEF-5BAFCC589CFA}" srcId="{788AADEB-D8E9-4587-A2A3-A93EC6E8B2D0}" destId="{22706A15-7741-4B42-ABDF-7D5212E5C04E}" srcOrd="0" destOrd="0" parTransId="{D66EAED1-8A1F-46C4-807E-5B27CB403FB7}" sibTransId="{CF980C46-79ED-4C53-92DE-3AC9F91801E9}"/>
    <dgm:cxn modelId="{6BDC9934-A3A1-45AA-8C37-1CCA798E80C3}" type="presParOf" srcId="{50830405-852F-41B8-9130-6AF564303017}" destId="{2AC11466-63E5-447B-9516-EA8F9E08DA16}" srcOrd="0" destOrd="0" presId="urn:microsoft.com/office/officeart/2005/8/layout/chevron2"/>
    <dgm:cxn modelId="{9F7FE862-DBB7-44DA-90D5-4D8AA6892A7B}" type="presParOf" srcId="{2AC11466-63E5-447B-9516-EA8F9E08DA16}" destId="{1569BC8F-BDF1-4CF7-94A3-6E94DD06812D}" srcOrd="0" destOrd="0" presId="urn:microsoft.com/office/officeart/2005/8/layout/chevron2"/>
    <dgm:cxn modelId="{E1D6DDD4-05DE-4B8C-BF73-2D356E87E686}" type="presParOf" srcId="{2AC11466-63E5-447B-9516-EA8F9E08DA16}" destId="{035159E6-81A9-4EE6-B640-DACF316D0334}" srcOrd="1" destOrd="0" presId="urn:microsoft.com/office/officeart/2005/8/layout/chevron2"/>
    <dgm:cxn modelId="{3760F9BF-27C3-4C9F-9F77-76BD3E0FFA51}" type="presParOf" srcId="{50830405-852F-41B8-9130-6AF564303017}" destId="{0C638D18-3679-4ADD-AA5E-E0C683BF6571}" srcOrd="1" destOrd="0" presId="urn:microsoft.com/office/officeart/2005/8/layout/chevron2"/>
    <dgm:cxn modelId="{33FAF17F-6578-4F99-B398-AA8C4BD2577A}" type="presParOf" srcId="{50830405-852F-41B8-9130-6AF564303017}" destId="{66ACEFA4-D880-443B-93DA-9508EF42CFF9}" srcOrd="2" destOrd="0" presId="urn:microsoft.com/office/officeart/2005/8/layout/chevron2"/>
    <dgm:cxn modelId="{D5B6B9EB-9AE7-4051-8FBE-E270DD15325D}" type="presParOf" srcId="{66ACEFA4-D880-443B-93DA-9508EF42CFF9}" destId="{B49D1E7E-0573-429E-96F0-9047C3D2C8A0}" srcOrd="0" destOrd="0" presId="urn:microsoft.com/office/officeart/2005/8/layout/chevron2"/>
    <dgm:cxn modelId="{3CADDE10-1975-4093-9D15-C121A1BB3DC2}" type="presParOf" srcId="{66ACEFA4-D880-443B-93DA-9508EF42CFF9}" destId="{80818A83-38B7-4ADB-9D07-396E2F336A27}" srcOrd="1" destOrd="0" presId="urn:microsoft.com/office/officeart/2005/8/layout/chevron2"/>
    <dgm:cxn modelId="{59896A16-9C6A-425B-9B10-B78F3D056D4C}" type="presParOf" srcId="{50830405-852F-41B8-9130-6AF564303017}" destId="{248E437D-A94A-4476-8830-0043145E7990}" srcOrd="3" destOrd="0" presId="urn:microsoft.com/office/officeart/2005/8/layout/chevron2"/>
    <dgm:cxn modelId="{B652A59D-C1D9-4B9E-8517-851BEEF3D984}" type="presParOf" srcId="{50830405-852F-41B8-9130-6AF564303017}" destId="{461D87D1-35EA-4D31-9921-FF5D70D70E9E}" srcOrd="4" destOrd="0" presId="urn:microsoft.com/office/officeart/2005/8/layout/chevron2"/>
    <dgm:cxn modelId="{8DE0EF55-3E0C-4755-8201-3B7D59490C20}" type="presParOf" srcId="{461D87D1-35EA-4D31-9921-FF5D70D70E9E}" destId="{81D19D70-C8E3-4063-8C56-6F248E2F6676}" srcOrd="0" destOrd="0" presId="urn:microsoft.com/office/officeart/2005/8/layout/chevron2"/>
    <dgm:cxn modelId="{05356535-7CF0-40BD-A770-C7DFE19E827E}" type="presParOf" srcId="{461D87D1-35EA-4D31-9921-FF5D70D70E9E}" destId="{DDEDEA54-0D74-4769-9591-AEFCE8627782}" srcOrd="1" destOrd="0" presId="urn:microsoft.com/office/officeart/2005/8/layout/chevron2"/>
    <dgm:cxn modelId="{8F77A50F-D6B3-4415-B9A6-82FC216CDA23}" type="presParOf" srcId="{50830405-852F-41B8-9130-6AF564303017}" destId="{E08923C4-A941-4EDA-9303-8401FE4A166D}" srcOrd="5" destOrd="0" presId="urn:microsoft.com/office/officeart/2005/8/layout/chevron2"/>
    <dgm:cxn modelId="{6921405F-D707-4AC0-80F4-C3B4436BAE33}" type="presParOf" srcId="{50830405-852F-41B8-9130-6AF564303017}" destId="{0DDA71C6-DD55-476E-8987-60558F2DE36C}" srcOrd="6" destOrd="0" presId="urn:microsoft.com/office/officeart/2005/8/layout/chevron2"/>
    <dgm:cxn modelId="{1098D684-56C2-4DBB-94D7-D5573FFDB14A}" type="presParOf" srcId="{0DDA71C6-DD55-476E-8987-60558F2DE36C}" destId="{FDD2A056-05F1-43B1-86E5-83AD056D39E0}" srcOrd="0" destOrd="0" presId="urn:microsoft.com/office/officeart/2005/8/layout/chevron2"/>
    <dgm:cxn modelId="{E2165C6C-BBB5-4829-B776-2F8A6E8E9340}" type="presParOf" srcId="{0DDA71C6-DD55-476E-8987-60558F2DE36C}" destId="{5AB7D529-5562-4934-969F-9B8416D25BE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627763-72CC-4982-8B8D-F9A9B1E202A7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1411B6D-26AB-4923-87D9-FA3B5B23C777}">
      <dgm:prSet phldrT="[Tekst]"/>
      <dgm:spPr/>
      <dgm:t>
        <a:bodyPr/>
        <a:lstStyle/>
        <a:p>
          <a:r>
            <a:rPr lang="pl-PL" sz="2100" dirty="0" smtClean="0"/>
            <a:t>Postępowanie z osobami </a:t>
          </a:r>
          <a:r>
            <a:rPr lang="pl-PL" sz="2100" b="1" dirty="0" smtClean="0"/>
            <a:t>z objawami chorobowymi</a:t>
          </a:r>
          <a:r>
            <a:rPr lang="pl-PL" sz="2100" dirty="0" smtClean="0"/>
            <a:t>:</a:t>
          </a:r>
          <a:endParaRPr lang="pl-PL" sz="2100" dirty="0"/>
        </a:p>
      </dgm:t>
    </dgm:pt>
    <dgm:pt modelId="{1A934FFD-D790-4145-8406-4A17396D02C4}" type="parTrans" cxnId="{1648C252-3192-44E2-A22A-4514AAD7D31B}">
      <dgm:prSet/>
      <dgm:spPr/>
      <dgm:t>
        <a:bodyPr/>
        <a:lstStyle/>
        <a:p>
          <a:endParaRPr lang="pl-PL"/>
        </a:p>
      </dgm:t>
    </dgm:pt>
    <dgm:pt modelId="{EE8C314A-63EC-4B83-8973-95F3055EECC4}" type="sibTrans" cxnId="{1648C252-3192-44E2-A22A-4514AAD7D31B}">
      <dgm:prSet/>
      <dgm:spPr/>
      <dgm:t>
        <a:bodyPr/>
        <a:lstStyle/>
        <a:p>
          <a:endParaRPr lang="pl-PL"/>
        </a:p>
      </dgm:t>
    </dgm:pt>
    <dgm:pt modelId="{01557581-1F6F-4DE5-BE43-FF2B794B2D28}">
      <dgm:prSet phldrT="[Tekst]"/>
      <dgm:spPr/>
      <dgm:t>
        <a:bodyPr/>
        <a:lstStyle/>
        <a:p>
          <a:r>
            <a:rPr lang="pl-PL" sz="1600" dirty="0" smtClean="0"/>
            <a:t>katar,</a:t>
          </a:r>
          <a:endParaRPr lang="pl-PL" sz="1600" dirty="0"/>
        </a:p>
      </dgm:t>
    </dgm:pt>
    <dgm:pt modelId="{3417FA9B-A537-4536-A261-C62CF89FD4C3}" type="parTrans" cxnId="{1B4FC453-15F3-4401-9C98-5EDC65BBCB92}">
      <dgm:prSet/>
      <dgm:spPr/>
      <dgm:t>
        <a:bodyPr/>
        <a:lstStyle/>
        <a:p>
          <a:endParaRPr lang="pl-PL"/>
        </a:p>
      </dgm:t>
    </dgm:pt>
    <dgm:pt modelId="{ABFCBD6B-2CB2-49FB-9417-A736738E89E9}" type="sibTrans" cxnId="{1B4FC453-15F3-4401-9C98-5EDC65BBCB92}">
      <dgm:prSet/>
      <dgm:spPr/>
      <dgm:t>
        <a:bodyPr/>
        <a:lstStyle/>
        <a:p>
          <a:endParaRPr lang="pl-PL"/>
        </a:p>
      </dgm:t>
    </dgm:pt>
    <dgm:pt modelId="{90EC25D2-478A-43B1-A292-164979F8FA93}">
      <dgm:prSet phldrT="[Tekst]"/>
      <dgm:spPr/>
      <dgm:t>
        <a:bodyPr/>
        <a:lstStyle/>
        <a:p>
          <a:r>
            <a:rPr lang="pl-PL" sz="1600" dirty="0" smtClean="0"/>
            <a:t>stan podgorączkowy,</a:t>
          </a:r>
          <a:endParaRPr lang="pl-PL" sz="1600" dirty="0"/>
        </a:p>
      </dgm:t>
    </dgm:pt>
    <dgm:pt modelId="{BE58BF91-823F-41B2-BEC9-9DF4C17DF9AC}" type="parTrans" cxnId="{FB5A2CE6-6C67-4B5D-AC7B-64C9A81BE3F6}">
      <dgm:prSet/>
      <dgm:spPr/>
      <dgm:t>
        <a:bodyPr/>
        <a:lstStyle/>
        <a:p>
          <a:endParaRPr lang="pl-PL"/>
        </a:p>
      </dgm:t>
    </dgm:pt>
    <dgm:pt modelId="{5ABF7BB3-B470-4FDD-A8C0-32B88A5B2E81}" type="sibTrans" cxnId="{FB5A2CE6-6C67-4B5D-AC7B-64C9A81BE3F6}">
      <dgm:prSet/>
      <dgm:spPr/>
      <dgm:t>
        <a:bodyPr/>
        <a:lstStyle/>
        <a:p>
          <a:endParaRPr lang="pl-PL"/>
        </a:p>
      </dgm:t>
    </dgm:pt>
    <dgm:pt modelId="{028F5936-D5A1-41D6-ABD6-89E56C73EA96}">
      <dgm:prSet phldrT="[Tekst]" custT="1"/>
      <dgm:spPr/>
      <dgm:t>
        <a:bodyPr/>
        <a:lstStyle/>
        <a:p>
          <a:r>
            <a:rPr lang="pl-PL" sz="1600" dirty="0" smtClean="0"/>
            <a:t>objawy przeziębieniowe,</a:t>
          </a:r>
          <a:br>
            <a:rPr lang="pl-PL" sz="1600" dirty="0" smtClean="0"/>
          </a:br>
          <a:r>
            <a:rPr lang="pl-PL" sz="2100" b="0" dirty="0" smtClean="0"/>
            <a:t>które spełniają kryteria epidemiologiczne, tj. w okresie ostatnich 14 dni przebywały w kraju gdzie występuje transmisja </a:t>
          </a:r>
          <a:r>
            <a:rPr lang="pl-PL" sz="2100" b="0" dirty="0" err="1" smtClean="0"/>
            <a:t>koronawirusa</a:t>
          </a:r>
          <a:r>
            <a:rPr lang="pl-PL" sz="2100" b="0" dirty="0" smtClean="0"/>
            <a:t> SARS CoV-2 lub miały bliski kontakt z osobą zakażoną.</a:t>
          </a:r>
          <a:endParaRPr lang="pl-PL" sz="2100" dirty="0"/>
        </a:p>
      </dgm:t>
    </dgm:pt>
    <dgm:pt modelId="{B8A41B12-9776-40DD-82A1-A75BF612254F}" type="parTrans" cxnId="{F790BBE1-CBD4-484E-833B-2997720605C7}">
      <dgm:prSet/>
      <dgm:spPr/>
      <dgm:t>
        <a:bodyPr/>
        <a:lstStyle/>
        <a:p>
          <a:endParaRPr lang="pl-PL"/>
        </a:p>
      </dgm:t>
    </dgm:pt>
    <dgm:pt modelId="{37842D30-FBD1-4CFD-8ECB-FDB34A55B107}" type="sibTrans" cxnId="{F790BBE1-CBD4-484E-833B-2997720605C7}">
      <dgm:prSet/>
      <dgm:spPr/>
      <dgm:t>
        <a:bodyPr/>
        <a:lstStyle/>
        <a:p>
          <a:endParaRPr lang="pl-PL"/>
        </a:p>
      </dgm:t>
    </dgm:pt>
    <dgm:pt modelId="{7CEC86B7-B930-4D0A-8DEB-BDFA5CA69D0B}" type="pres">
      <dgm:prSet presAssocID="{77627763-72CC-4982-8B8D-F9A9B1E202A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E5A21D4-4A7C-4297-A044-03D66D65864D}" type="pres">
      <dgm:prSet presAssocID="{A1411B6D-26AB-4923-87D9-FA3B5B23C777}" presName="comp" presStyleCnt="0"/>
      <dgm:spPr/>
    </dgm:pt>
    <dgm:pt modelId="{99741B43-0542-479A-831F-8E039593AFA5}" type="pres">
      <dgm:prSet presAssocID="{A1411B6D-26AB-4923-87D9-FA3B5B23C777}" presName="box" presStyleLbl="node1" presStyleIdx="0" presStyleCnt="1"/>
      <dgm:spPr/>
      <dgm:t>
        <a:bodyPr/>
        <a:lstStyle/>
        <a:p>
          <a:endParaRPr lang="pl-PL"/>
        </a:p>
      </dgm:t>
    </dgm:pt>
    <dgm:pt modelId="{5F790E89-2456-4104-97FC-BDC375E8CF41}" type="pres">
      <dgm:prSet presAssocID="{A1411B6D-26AB-4923-87D9-FA3B5B23C777}" presName="img" presStyleLbl="fgImgPlace1" presStyleIdx="0" presStyleCnt="1" custScaleY="106797"/>
      <dgm:spPr>
        <a:solidFill>
          <a:schemeClr val="bg1"/>
        </a:solidFill>
      </dgm:spPr>
    </dgm:pt>
    <dgm:pt modelId="{C91A19D5-A94A-426B-B905-A94B3A4C5C1A}" type="pres">
      <dgm:prSet presAssocID="{A1411B6D-26AB-4923-87D9-FA3B5B23C777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3B77674-E55C-41D0-90C1-D26DDD0ABC68}" type="presOf" srcId="{A1411B6D-26AB-4923-87D9-FA3B5B23C777}" destId="{C91A19D5-A94A-426B-B905-A94B3A4C5C1A}" srcOrd="1" destOrd="0" presId="urn:microsoft.com/office/officeart/2005/8/layout/vList4"/>
    <dgm:cxn modelId="{F790BBE1-CBD4-484E-833B-2997720605C7}" srcId="{A1411B6D-26AB-4923-87D9-FA3B5B23C777}" destId="{028F5936-D5A1-41D6-ABD6-89E56C73EA96}" srcOrd="2" destOrd="0" parTransId="{B8A41B12-9776-40DD-82A1-A75BF612254F}" sibTransId="{37842D30-FBD1-4CFD-8ECB-FDB34A55B107}"/>
    <dgm:cxn modelId="{FB5A2CE6-6C67-4B5D-AC7B-64C9A81BE3F6}" srcId="{A1411B6D-26AB-4923-87D9-FA3B5B23C777}" destId="{90EC25D2-478A-43B1-A292-164979F8FA93}" srcOrd="1" destOrd="0" parTransId="{BE58BF91-823F-41B2-BEC9-9DF4C17DF9AC}" sibTransId="{5ABF7BB3-B470-4FDD-A8C0-32B88A5B2E81}"/>
    <dgm:cxn modelId="{93397C8F-B863-4F7D-8AE4-B8D9B5E4D9E0}" type="presOf" srcId="{A1411B6D-26AB-4923-87D9-FA3B5B23C777}" destId="{99741B43-0542-479A-831F-8E039593AFA5}" srcOrd="0" destOrd="0" presId="urn:microsoft.com/office/officeart/2005/8/layout/vList4"/>
    <dgm:cxn modelId="{88448AA2-8D5E-44A2-B5C0-A458EEAD7647}" type="presOf" srcId="{90EC25D2-478A-43B1-A292-164979F8FA93}" destId="{C91A19D5-A94A-426B-B905-A94B3A4C5C1A}" srcOrd="1" destOrd="2" presId="urn:microsoft.com/office/officeart/2005/8/layout/vList4"/>
    <dgm:cxn modelId="{26E4BA30-45FD-42B7-8FA5-6BC751D441A7}" type="presOf" srcId="{90EC25D2-478A-43B1-A292-164979F8FA93}" destId="{99741B43-0542-479A-831F-8E039593AFA5}" srcOrd="0" destOrd="2" presId="urn:microsoft.com/office/officeart/2005/8/layout/vList4"/>
    <dgm:cxn modelId="{5E159853-DE4A-467B-92A8-2E1BAB5CC7C3}" type="presOf" srcId="{028F5936-D5A1-41D6-ABD6-89E56C73EA96}" destId="{C91A19D5-A94A-426B-B905-A94B3A4C5C1A}" srcOrd="1" destOrd="3" presId="urn:microsoft.com/office/officeart/2005/8/layout/vList4"/>
    <dgm:cxn modelId="{699C0CE1-069A-481D-9EEF-AEAB46892891}" type="presOf" srcId="{01557581-1F6F-4DE5-BE43-FF2B794B2D28}" destId="{99741B43-0542-479A-831F-8E039593AFA5}" srcOrd="0" destOrd="1" presId="urn:microsoft.com/office/officeart/2005/8/layout/vList4"/>
    <dgm:cxn modelId="{1648C252-3192-44E2-A22A-4514AAD7D31B}" srcId="{77627763-72CC-4982-8B8D-F9A9B1E202A7}" destId="{A1411B6D-26AB-4923-87D9-FA3B5B23C777}" srcOrd="0" destOrd="0" parTransId="{1A934FFD-D790-4145-8406-4A17396D02C4}" sibTransId="{EE8C314A-63EC-4B83-8973-95F3055EECC4}"/>
    <dgm:cxn modelId="{1B4FC453-15F3-4401-9C98-5EDC65BBCB92}" srcId="{A1411B6D-26AB-4923-87D9-FA3B5B23C777}" destId="{01557581-1F6F-4DE5-BE43-FF2B794B2D28}" srcOrd="0" destOrd="0" parTransId="{3417FA9B-A537-4536-A261-C62CF89FD4C3}" sibTransId="{ABFCBD6B-2CB2-49FB-9417-A736738E89E9}"/>
    <dgm:cxn modelId="{63AB9795-FE51-4CF3-8180-CA4ED95AE434}" type="presOf" srcId="{028F5936-D5A1-41D6-ABD6-89E56C73EA96}" destId="{99741B43-0542-479A-831F-8E039593AFA5}" srcOrd="0" destOrd="3" presId="urn:microsoft.com/office/officeart/2005/8/layout/vList4"/>
    <dgm:cxn modelId="{54418CAF-2E2E-497E-B2A9-9189110069AA}" type="presOf" srcId="{01557581-1F6F-4DE5-BE43-FF2B794B2D28}" destId="{C91A19D5-A94A-426B-B905-A94B3A4C5C1A}" srcOrd="1" destOrd="1" presId="urn:microsoft.com/office/officeart/2005/8/layout/vList4"/>
    <dgm:cxn modelId="{A6F789EB-A3E3-497E-829C-438884C1F76C}" type="presOf" srcId="{77627763-72CC-4982-8B8D-F9A9B1E202A7}" destId="{7CEC86B7-B930-4D0A-8DEB-BDFA5CA69D0B}" srcOrd="0" destOrd="0" presId="urn:microsoft.com/office/officeart/2005/8/layout/vList4"/>
    <dgm:cxn modelId="{62833038-9E05-453C-A83B-7AAD72246646}" type="presParOf" srcId="{7CEC86B7-B930-4D0A-8DEB-BDFA5CA69D0B}" destId="{FE5A21D4-4A7C-4297-A044-03D66D65864D}" srcOrd="0" destOrd="0" presId="urn:microsoft.com/office/officeart/2005/8/layout/vList4"/>
    <dgm:cxn modelId="{8DF33370-F21F-4AE7-9895-2F165B79605C}" type="presParOf" srcId="{FE5A21D4-4A7C-4297-A044-03D66D65864D}" destId="{99741B43-0542-479A-831F-8E039593AFA5}" srcOrd="0" destOrd="0" presId="urn:microsoft.com/office/officeart/2005/8/layout/vList4"/>
    <dgm:cxn modelId="{970DD6AA-33B8-42F2-AF09-0DB103E424FA}" type="presParOf" srcId="{FE5A21D4-4A7C-4297-A044-03D66D65864D}" destId="{5F790E89-2456-4104-97FC-BDC375E8CF41}" srcOrd="1" destOrd="0" presId="urn:microsoft.com/office/officeart/2005/8/layout/vList4"/>
    <dgm:cxn modelId="{A6416065-D67E-477C-9C52-AB6BFF376BEE}" type="presParOf" srcId="{FE5A21D4-4A7C-4297-A044-03D66D65864D}" destId="{C91A19D5-A94A-426B-B905-A94B3A4C5C1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4300D00-93BD-4046-BF39-5B7352E2F7A6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E6D25CA-3676-4875-B7D5-A349D0A929F8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1</a:t>
          </a:r>
          <a:endParaRPr lang="pl-PL" dirty="0">
            <a:solidFill>
              <a:schemeClr val="bg1"/>
            </a:solidFill>
          </a:endParaRPr>
        </a:p>
      </dgm:t>
    </dgm:pt>
    <dgm:pt modelId="{49D35593-326C-41D3-BE28-E0BD347F0F6C}" type="parTrans" cxnId="{4550565F-19A9-4FEA-BB7F-53A94785B091}">
      <dgm:prSet/>
      <dgm:spPr/>
      <dgm:t>
        <a:bodyPr/>
        <a:lstStyle/>
        <a:p>
          <a:endParaRPr lang="pl-PL"/>
        </a:p>
      </dgm:t>
    </dgm:pt>
    <dgm:pt modelId="{2BF99BA0-B0AB-4568-AFF8-1ED5E4C75AF6}" type="sibTrans" cxnId="{4550565F-19A9-4FEA-BB7F-53A94785B091}">
      <dgm:prSet/>
      <dgm:spPr/>
      <dgm:t>
        <a:bodyPr/>
        <a:lstStyle/>
        <a:p>
          <a:endParaRPr lang="pl-PL"/>
        </a:p>
      </dgm:t>
    </dgm:pt>
    <dgm:pt modelId="{FDD5892C-B00F-4C7E-8580-0DB8D41AB89C}">
      <dgm:prSet phldrT="[Tekst]"/>
      <dgm:spPr/>
      <dgm:t>
        <a:bodyPr/>
        <a:lstStyle/>
        <a:p>
          <a:pPr algn="just"/>
          <a:r>
            <a:rPr lang="pl-PL" dirty="0" smtClean="0"/>
            <a:t>Osoba nie wymaga hospitalizacji. Zostanie wystawione zwolnienie lekarskie.</a:t>
          </a:r>
          <a:endParaRPr lang="pl-PL" dirty="0"/>
        </a:p>
      </dgm:t>
    </dgm:pt>
    <dgm:pt modelId="{D8301EB9-B79B-4B04-B1DC-403EBC067ABB}" type="parTrans" cxnId="{9867956B-03DC-42F3-9609-6950E34558AF}">
      <dgm:prSet/>
      <dgm:spPr/>
      <dgm:t>
        <a:bodyPr/>
        <a:lstStyle/>
        <a:p>
          <a:endParaRPr lang="pl-PL"/>
        </a:p>
      </dgm:t>
    </dgm:pt>
    <dgm:pt modelId="{2F267AE0-DC2E-4CC4-BB9E-AE34E668842D}" type="sibTrans" cxnId="{9867956B-03DC-42F3-9609-6950E34558AF}">
      <dgm:prSet/>
      <dgm:spPr/>
      <dgm:t>
        <a:bodyPr/>
        <a:lstStyle/>
        <a:p>
          <a:endParaRPr lang="pl-PL"/>
        </a:p>
      </dgm:t>
    </dgm:pt>
    <dgm:pt modelId="{788AADEB-D8E9-4587-A2A3-A93EC6E8B2D0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2</a:t>
          </a:r>
          <a:endParaRPr lang="pl-PL" dirty="0">
            <a:solidFill>
              <a:schemeClr val="bg1"/>
            </a:solidFill>
          </a:endParaRPr>
        </a:p>
      </dgm:t>
    </dgm:pt>
    <dgm:pt modelId="{85E3875B-70E4-4A6F-BEC7-BAF3589A23F6}" type="parTrans" cxnId="{6E5730FD-A762-41A9-98A4-7CC0E0A39194}">
      <dgm:prSet/>
      <dgm:spPr/>
      <dgm:t>
        <a:bodyPr/>
        <a:lstStyle/>
        <a:p>
          <a:endParaRPr lang="pl-PL"/>
        </a:p>
      </dgm:t>
    </dgm:pt>
    <dgm:pt modelId="{4AD1F2AD-59FD-4F63-969D-3898AB94420B}" type="sibTrans" cxnId="{6E5730FD-A762-41A9-98A4-7CC0E0A39194}">
      <dgm:prSet/>
      <dgm:spPr/>
      <dgm:t>
        <a:bodyPr/>
        <a:lstStyle/>
        <a:p>
          <a:endParaRPr lang="pl-PL"/>
        </a:p>
      </dgm:t>
    </dgm:pt>
    <dgm:pt modelId="{22706A15-7741-4B42-ABDF-7D5212E5C04E}">
      <dgm:prSet phldrT="[Tekst]"/>
      <dgm:spPr/>
      <dgm:t>
        <a:bodyPr/>
        <a:lstStyle/>
        <a:p>
          <a:r>
            <a:rPr lang="pl-PL" dirty="0" smtClean="0"/>
            <a:t>Konieczność częstego mycia rąk i zachowania higieny kaszlu.  </a:t>
          </a:r>
          <a:endParaRPr lang="pl-PL" dirty="0"/>
        </a:p>
      </dgm:t>
    </dgm:pt>
    <dgm:pt modelId="{D66EAED1-8A1F-46C4-807E-5B27CB403FB7}" type="parTrans" cxnId="{1B1055BD-A54D-439A-AEEF-5BAFCC589CFA}">
      <dgm:prSet/>
      <dgm:spPr/>
      <dgm:t>
        <a:bodyPr/>
        <a:lstStyle/>
        <a:p>
          <a:endParaRPr lang="pl-PL"/>
        </a:p>
      </dgm:t>
    </dgm:pt>
    <dgm:pt modelId="{CF980C46-79ED-4C53-92DE-3AC9F91801E9}" type="sibTrans" cxnId="{1B1055BD-A54D-439A-AEEF-5BAFCC589CFA}">
      <dgm:prSet/>
      <dgm:spPr/>
      <dgm:t>
        <a:bodyPr/>
        <a:lstStyle/>
        <a:p>
          <a:endParaRPr lang="pl-PL"/>
        </a:p>
      </dgm:t>
    </dgm:pt>
    <dgm:pt modelId="{47E719AF-F812-4582-BC1D-BB23C0142C7D}">
      <dgm:prSet phldrT="[Tekst]"/>
      <dgm:spPr/>
      <dgm:t>
        <a:bodyPr/>
        <a:lstStyle/>
        <a:p>
          <a:pPr algn="just"/>
          <a:r>
            <a:rPr lang="pl-PL" dirty="0" smtClean="0"/>
            <a:t>W przypadku pogorszenia stanu zdrowia (gorączka &gt; 38</a:t>
          </a:r>
          <a:r>
            <a:rPr lang="pl-PL" baseline="30000" dirty="0" smtClean="0"/>
            <a:t>o</a:t>
          </a:r>
          <a:r>
            <a:rPr lang="pl-PL" dirty="0" smtClean="0"/>
            <a:t>C z kaszlem i/lub dusznością) należy zgłosić się do oddziału zakaźnego (unikając transportu publicznego i dużych skupisk ludzi!)</a:t>
          </a:r>
          <a:endParaRPr lang="pl-PL" dirty="0"/>
        </a:p>
      </dgm:t>
    </dgm:pt>
    <dgm:pt modelId="{D15F578D-BC85-41C6-AD49-46FE3A278329}" type="parTrans" cxnId="{87C97EE5-8858-41B7-9E3A-9D5147903923}">
      <dgm:prSet/>
      <dgm:spPr/>
      <dgm:t>
        <a:bodyPr/>
        <a:lstStyle/>
        <a:p>
          <a:endParaRPr lang="pl-PL"/>
        </a:p>
      </dgm:t>
    </dgm:pt>
    <dgm:pt modelId="{DE94AAFF-7B52-46AB-B486-F4F0BC2BD616}" type="sibTrans" cxnId="{87C97EE5-8858-41B7-9E3A-9D5147903923}">
      <dgm:prSet/>
      <dgm:spPr/>
      <dgm:t>
        <a:bodyPr/>
        <a:lstStyle/>
        <a:p>
          <a:endParaRPr lang="pl-PL"/>
        </a:p>
      </dgm:t>
    </dgm:pt>
    <dgm:pt modelId="{89A0870A-6967-4DDF-96CA-C2945FC2ED5F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3</a:t>
          </a:r>
          <a:endParaRPr lang="pl-PL" dirty="0">
            <a:solidFill>
              <a:schemeClr val="bg1"/>
            </a:solidFill>
          </a:endParaRPr>
        </a:p>
      </dgm:t>
    </dgm:pt>
    <dgm:pt modelId="{40E939F2-D0AA-47A4-AE14-C1D46A48AB53}" type="sibTrans" cxnId="{840D4A02-15C1-4E07-B72C-7B91DAEF926D}">
      <dgm:prSet/>
      <dgm:spPr/>
      <dgm:t>
        <a:bodyPr/>
        <a:lstStyle/>
        <a:p>
          <a:endParaRPr lang="pl-PL"/>
        </a:p>
      </dgm:t>
    </dgm:pt>
    <dgm:pt modelId="{ECF4332B-5385-4F7A-8792-593324ECDD5A}" type="parTrans" cxnId="{840D4A02-15C1-4E07-B72C-7B91DAEF926D}">
      <dgm:prSet/>
      <dgm:spPr/>
      <dgm:t>
        <a:bodyPr/>
        <a:lstStyle/>
        <a:p>
          <a:endParaRPr lang="pl-PL"/>
        </a:p>
      </dgm:t>
    </dgm:pt>
    <dgm:pt modelId="{01EB3569-4ADC-4210-9EC2-B6D44FE2FDE9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4</a:t>
          </a:r>
          <a:endParaRPr lang="pl-PL" dirty="0">
            <a:solidFill>
              <a:schemeClr val="bg1"/>
            </a:solidFill>
          </a:endParaRPr>
        </a:p>
      </dgm:t>
    </dgm:pt>
    <dgm:pt modelId="{B6D23F17-734E-4ACE-BDC4-B803B32B68B9}" type="parTrans" cxnId="{F38C092F-9ED7-4503-AE91-7718DD1F1526}">
      <dgm:prSet/>
      <dgm:spPr/>
      <dgm:t>
        <a:bodyPr/>
        <a:lstStyle/>
        <a:p>
          <a:endParaRPr lang="pl-PL"/>
        </a:p>
      </dgm:t>
    </dgm:pt>
    <dgm:pt modelId="{F7D76F0F-1326-4D29-A8C7-52E97FEDE8F0}" type="sibTrans" cxnId="{F38C092F-9ED7-4503-AE91-7718DD1F1526}">
      <dgm:prSet/>
      <dgm:spPr/>
      <dgm:t>
        <a:bodyPr/>
        <a:lstStyle/>
        <a:p>
          <a:endParaRPr lang="pl-PL"/>
        </a:p>
      </dgm:t>
    </dgm:pt>
    <dgm:pt modelId="{73645EB7-F11B-443F-81C4-807398DD171B}">
      <dgm:prSet phldrT="[Tekst]"/>
      <dgm:spPr/>
      <dgm:t>
        <a:bodyPr/>
        <a:lstStyle/>
        <a:p>
          <a:r>
            <a:rPr lang="pl-PL" dirty="0" smtClean="0"/>
            <a:t>Możliwość wezwania ZRM (tel. 112 lub 999) w przypadku wystąpienia nagłego stanu zagrożenia zdrowia (np. duszności).</a:t>
          </a:r>
          <a:endParaRPr lang="pl-PL" dirty="0"/>
        </a:p>
      </dgm:t>
    </dgm:pt>
    <dgm:pt modelId="{F30B7194-0DDA-41FD-8108-8E2D6E7446D8}" type="parTrans" cxnId="{FEF59780-FBF2-4245-9EA7-B1174D636542}">
      <dgm:prSet/>
      <dgm:spPr/>
      <dgm:t>
        <a:bodyPr/>
        <a:lstStyle/>
        <a:p>
          <a:endParaRPr lang="pl-PL"/>
        </a:p>
      </dgm:t>
    </dgm:pt>
    <dgm:pt modelId="{62D91AB5-6E26-49DF-8D0D-A1330C4D2081}" type="sibTrans" cxnId="{FEF59780-FBF2-4245-9EA7-B1174D636542}">
      <dgm:prSet/>
      <dgm:spPr/>
      <dgm:t>
        <a:bodyPr/>
        <a:lstStyle/>
        <a:p>
          <a:endParaRPr lang="pl-PL"/>
        </a:p>
      </dgm:t>
    </dgm:pt>
    <dgm:pt modelId="{A496281A-DA32-4295-8C3D-1A9F9DD947FD}">
      <dgm:prSet phldrT="[Tekst]"/>
      <dgm:spPr/>
      <dgm:t>
        <a:bodyPr/>
        <a:lstStyle/>
        <a:p>
          <a:pPr algn="just"/>
          <a:r>
            <a:rPr lang="pl-PL" dirty="0" smtClean="0"/>
            <a:t>Leczenie w warunkach domowych i unikanie kontaktu z innymi osobami przez okres 14 dni.</a:t>
          </a:r>
          <a:endParaRPr lang="pl-PL" dirty="0"/>
        </a:p>
      </dgm:t>
    </dgm:pt>
    <dgm:pt modelId="{48302968-B95A-4DD6-AE85-F05BC2A4AD4D}" type="parTrans" cxnId="{3EA14E52-6EAA-4E03-9F5A-EF452485D7B0}">
      <dgm:prSet/>
      <dgm:spPr/>
      <dgm:t>
        <a:bodyPr/>
        <a:lstStyle/>
        <a:p>
          <a:endParaRPr lang="pl-PL"/>
        </a:p>
      </dgm:t>
    </dgm:pt>
    <dgm:pt modelId="{D926136B-5873-4D67-8D9A-25B97C478245}" type="sibTrans" cxnId="{3EA14E52-6EAA-4E03-9F5A-EF452485D7B0}">
      <dgm:prSet/>
      <dgm:spPr/>
      <dgm:t>
        <a:bodyPr/>
        <a:lstStyle/>
        <a:p>
          <a:endParaRPr lang="pl-PL"/>
        </a:p>
      </dgm:t>
    </dgm:pt>
    <dgm:pt modelId="{BC8AAD66-5FB9-47E7-9253-E9D320E085DD}">
      <dgm:prSet phldrT="[Tekst]"/>
      <dgm:spPr/>
      <dgm:t>
        <a:bodyPr/>
        <a:lstStyle/>
        <a:p>
          <a:r>
            <a:rPr lang="pl-PL" dirty="0" smtClean="0"/>
            <a:t>Możliwość uzyskania teleporady w razie potrzeby.</a:t>
          </a:r>
          <a:endParaRPr lang="pl-PL" dirty="0"/>
        </a:p>
      </dgm:t>
    </dgm:pt>
    <dgm:pt modelId="{7E9AC29E-582C-4C1A-94A7-1AA6E4BC2059}" type="parTrans" cxnId="{84A603F4-AF11-412D-AE93-E8533D632343}">
      <dgm:prSet/>
      <dgm:spPr/>
      <dgm:t>
        <a:bodyPr/>
        <a:lstStyle/>
        <a:p>
          <a:endParaRPr lang="pl-PL"/>
        </a:p>
      </dgm:t>
    </dgm:pt>
    <dgm:pt modelId="{A39DD262-6F52-493F-8D8E-56D34E7CF0DB}" type="sibTrans" cxnId="{84A603F4-AF11-412D-AE93-E8533D632343}">
      <dgm:prSet/>
      <dgm:spPr/>
      <dgm:t>
        <a:bodyPr/>
        <a:lstStyle/>
        <a:p>
          <a:endParaRPr lang="pl-PL"/>
        </a:p>
      </dgm:t>
    </dgm:pt>
    <dgm:pt modelId="{50830405-852F-41B8-9130-6AF564303017}" type="pres">
      <dgm:prSet presAssocID="{54300D00-93BD-4046-BF39-5B7352E2F7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AC11466-63E5-447B-9516-EA8F9E08DA16}" type="pres">
      <dgm:prSet presAssocID="{0E6D25CA-3676-4875-B7D5-A349D0A929F8}" presName="composite" presStyleCnt="0"/>
      <dgm:spPr/>
    </dgm:pt>
    <dgm:pt modelId="{1569BC8F-BDF1-4CF7-94A3-6E94DD06812D}" type="pres">
      <dgm:prSet presAssocID="{0E6D25CA-3676-4875-B7D5-A349D0A929F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35159E6-81A9-4EE6-B640-DACF316D0334}" type="pres">
      <dgm:prSet presAssocID="{0E6D25CA-3676-4875-B7D5-A349D0A929F8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638D18-3679-4ADD-AA5E-E0C683BF6571}" type="pres">
      <dgm:prSet presAssocID="{2BF99BA0-B0AB-4568-AFF8-1ED5E4C75AF6}" presName="sp" presStyleCnt="0"/>
      <dgm:spPr/>
    </dgm:pt>
    <dgm:pt modelId="{66ACEFA4-D880-443B-93DA-9508EF42CFF9}" type="pres">
      <dgm:prSet presAssocID="{788AADEB-D8E9-4587-A2A3-A93EC6E8B2D0}" presName="composite" presStyleCnt="0"/>
      <dgm:spPr/>
    </dgm:pt>
    <dgm:pt modelId="{B49D1E7E-0573-429E-96F0-9047C3D2C8A0}" type="pres">
      <dgm:prSet presAssocID="{788AADEB-D8E9-4587-A2A3-A93EC6E8B2D0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818A83-38B7-4ADB-9D07-396E2F336A27}" type="pres">
      <dgm:prSet presAssocID="{788AADEB-D8E9-4587-A2A3-A93EC6E8B2D0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48E437D-A94A-4476-8830-0043145E7990}" type="pres">
      <dgm:prSet presAssocID="{4AD1F2AD-59FD-4F63-969D-3898AB94420B}" presName="sp" presStyleCnt="0"/>
      <dgm:spPr/>
    </dgm:pt>
    <dgm:pt modelId="{461D87D1-35EA-4D31-9921-FF5D70D70E9E}" type="pres">
      <dgm:prSet presAssocID="{89A0870A-6967-4DDF-96CA-C2945FC2ED5F}" presName="composite" presStyleCnt="0"/>
      <dgm:spPr/>
    </dgm:pt>
    <dgm:pt modelId="{81D19D70-C8E3-4063-8C56-6F248E2F6676}" type="pres">
      <dgm:prSet presAssocID="{89A0870A-6967-4DDF-96CA-C2945FC2ED5F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DEDEA54-0D74-4769-9591-AEFCE8627782}" type="pres">
      <dgm:prSet presAssocID="{89A0870A-6967-4DDF-96CA-C2945FC2ED5F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08923C4-A941-4EDA-9303-8401FE4A166D}" type="pres">
      <dgm:prSet presAssocID="{40E939F2-D0AA-47A4-AE14-C1D46A48AB53}" presName="sp" presStyleCnt="0"/>
      <dgm:spPr/>
    </dgm:pt>
    <dgm:pt modelId="{0DDA71C6-DD55-476E-8987-60558F2DE36C}" type="pres">
      <dgm:prSet presAssocID="{01EB3569-4ADC-4210-9EC2-B6D44FE2FDE9}" presName="composite" presStyleCnt="0"/>
      <dgm:spPr/>
    </dgm:pt>
    <dgm:pt modelId="{FDD2A056-05F1-43B1-86E5-83AD056D39E0}" type="pres">
      <dgm:prSet presAssocID="{01EB3569-4ADC-4210-9EC2-B6D44FE2FDE9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AB7D529-5562-4934-969F-9B8416D25BE3}" type="pres">
      <dgm:prSet presAssocID="{01EB3569-4ADC-4210-9EC2-B6D44FE2FDE9}" presName="descendantText" presStyleLbl="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87C97EE5-8858-41B7-9E3A-9D5147903923}" srcId="{89A0870A-6967-4DDF-96CA-C2945FC2ED5F}" destId="{47E719AF-F812-4582-BC1D-BB23C0142C7D}" srcOrd="0" destOrd="0" parTransId="{D15F578D-BC85-41C6-AD49-46FE3A278329}" sibTransId="{DE94AAFF-7B52-46AB-B486-F4F0BC2BD616}"/>
    <dgm:cxn modelId="{89B00B9F-316C-4F49-9342-020B4656D018}" type="presOf" srcId="{0E6D25CA-3676-4875-B7D5-A349D0A929F8}" destId="{1569BC8F-BDF1-4CF7-94A3-6E94DD06812D}" srcOrd="0" destOrd="0" presId="urn:microsoft.com/office/officeart/2005/8/layout/chevron2"/>
    <dgm:cxn modelId="{C8BAA344-F8E0-488D-A910-CBFB3CEF2810}" type="presOf" srcId="{01EB3569-4ADC-4210-9EC2-B6D44FE2FDE9}" destId="{FDD2A056-05F1-43B1-86E5-83AD056D39E0}" srcOrd="0" destOrd="0" presId="urn:microsoft.com/office/officeart/2005/8/layout/chevron2"/>
    <dgm:cxn modelId="{A0D0F656-482D-47CA-AD72-922EDB087C82}" type="presOf" srcId="{788AADEB-D8E9-4587-A2A3-A93EC6E8B2D0}" destId="{B49D1E7E-0573-429E-96F0-9047C3D2C8A0}" srcOrd="0" destOrd="0" presId="urn:microsoft.com/office/officeart/2005/8/layout/chevron2"/>
    <dgm:cxn modelId="{042D5D5B-66FB-4720-B2C0-857F7341993F}" type="presOf" srcId="{89A0870A-6967-4DDF-96CA-C2945FC2ED5F}" destId="{81D19D70-C8E3-4063-8C56-6F248E2F6676}" srcOrd="0" destOrd="0" presId="urn:microsoft.com/office/officeart/2005/8/layout/chevron2"/>
    <dgm:cxn modelId="{840D4A02-15C1-4E07-B72C-7B91DAEF926D}" srcId="{54300D00-93BD-4046-BF39-5B7352E2F7A6}" destId="{89A0870A-6967-4DDF-96CA-C2945FC2ED5F}" srcOrd="2" destOrd="0" parTransId="{ECF4332B-5385-4F7A-8792-593324ECDD5A}" sibTransId="{40E939F2-D0AA-47A4-AE14-C1D46A48AB53}"/>
    <dgm:cxn modelId="{6E5730FD-A762-41A9-98A4-7CC0E0A39194}" srcId="{54300D00-93BD-4046-BF39-5B7352E2F7A6}" destId="{788AADEB-D8E9-4587-A2A3-A93EC6E8B2D0}" srcOrd="1" destOrd="0" parTransId="{85E3875B-70E4-4A6F-BEC7-BAF3589A23F6}" sibTransId="{4AD1F2AD-59FD-4F63-969D-3898AB94420B}"/>
    <dgm:cxn modelId="{A2492FFE-3117-42C1-8659-E79A0F77BDFF}" type="presOf" srcId="{73645EB7-F11B-443F-81C4-807398DD171B}" destId="{5AB7D529-5562-4934-969F-9B8416D25BE3}" srcOrd="0" destOrd="0" presId="urn:microsoft.com/office/officeart/2005/8/layout/chevron2"/>
    <dgm:cxn modelId="{8758CFD4-BF3D-4494-BBA8-E9AD11A2D60F}" type="presOf" srcId="{A496281A-DA32-4295-8C3D-1A9F9DD947FD}" destId="{035159E6-81A9-4EE6-B640-DACF316D0334}" srcOrd="0" destOrd="1" presId="urn:microsoft.com/office/officeart/2005/8/layout/chevron2"/>
    <dgm:cxn modelId="{84A603F4-AF11-412D-AE93-E8533D632343}" srcId="{788AADEB-D8E9-4587-A2A3-A93EC6E8B2D0}" destId="{BC8AAD66-5FB9-47E7-9253-E9D320E085DD}" srcOrd="1" destOrd="0" parTransId="{7E9AC29E-582C-4C1A-94A7-1AA6E4BC2059}" sibTransId="{A39DD262-6F52-493F-8D8E-56D34E7CF0DB}"/>
    <dgm:cxn modelId="{F38C092F-9ED7-4503-AE91-7718DD1F1526}" srcId="{54300D00-93BD-4046-BF39-5B7352E2F7A6}" destId="{01EB3569-4ADC-4210-9EC2-B6D44FE2FDE9}" srcOrd="3" destOrd="0" parTransId="{B6D23F17-734E-4ACE-BDC4-B803B32B68B9}" sibTransId="{F7D76F0F-1326-4D29-A8C7-52E97FEDE8F0}"/>
    <dgm:cxn modelId="{FEF59780-FBF2-4245-9EA7-B1174D636542}" srcId="{01EB3569-4ADC-4210-9EC2-B6D44FE2FDE9}" destId="{73645EB7-F11B-443F-81C4-807398DD171B}" srcOrd="0" destOrd="0" parTransId="{F30B7194-0DDA-41FD-8108-8E2D6E7446D8}" sibTransId="{62D91AB5-6E26-49DF-8D0D-A1330C4D2081}"/>
    <dgm:cxn modelId="{2163D336-9BBB-40EF-B0C7-423637FEA0DA}" type="presOf" srcId="{54300D00-93BD-4046-BF39-5B7352E2F7A6}" destId="{50830405-852F-41B8-9130-6AF564303017}" srcOrd="0" destOrd="0" presId="urn:microsoft.com/office/officeart/2005/8/layout/chevron2"/>
    <dgm:cxn modelId="{CFC6FC12-F6E9-4CAF-B5F9-4D49273EC86D}" type="presOf" srcId="{22706A15-7741-4B42-ABDF-7D5212E5C04E}" destId="{80818A83-38B7-4ADB-9D07-396E2F336A27}" srcOrd="0" destOrd="0" presId="urn:microsoft.com/office/officeart/2005/8/layout/chevron2"/>
    <dgm:cxn modelId="{B08A1267-2EF0-4B60-9788-0255F6E26AC7}" type="presOf" srcId="{FDD5892C-B00F-4C7E-8580-0DB8D41AB89C}" destId="{035159E6-81A9-4EE6-B640-DACF316D0334}" srcOrd="0" destOrd="0" presId="urn:microsoft.com/office/officeart/2005/8/layout/chevron2"/>
    <dgm:cxn modelId="{3EA14E52-6EAA-4E03-9F5A-EF452485D7B0}" srcId="{0E6D25CA-3676-4875-B7D5-A349D0A929F8}" destId="{A496281A-DA32-4295-8C3D-1A9F9DD947FD}" srcOrd="1" destOrd="0" parTransId="{48302968-B95A-4DD6-AE85-F05BC2A4AD4D}" sibTransId="{D926136B-5873-4D67-8D9A-25B97C478245}"/>
    <dgm:cxn modelId="{011072F6-CD39-4906-851D-64FB7B2A1F7F}" type="presOf" srcId="{47E719AF-F812-4582-BC1D-BB23C0142C7D}" destId="{DDEDEA54-0D74-4769-9591-AEFCE8627782}" srcOrd="0" destOrd="0" presId="urn:microsoft.com/office/officeart/2005/8/layout/chevron2"/>
    <dgm:cxn modelId="{4550565F-19A9-4FEA-BB7F-53A94785B091}" srcId="{54300D00-93BD-4046-BF39-5B7352E2F7A6}" destId="{0E6D25CA-3676-4875-B7D5-A349D0A929F8}" srcOrd="0" destOrd="0" parTransId="{49D35593-326C-41D3-BE28-E0BD347F0F6C}" sibTransId="{2BF99BA0-B0AB-4568-AFF8-1ED5E4C75AF6}"/>
    <dgm:cxn modelId="{9867956B-03DC-42F3-9609-6950E34558AF}" srcId="{0E6D25CA-3676-4875-B7D5-A349D0A929F8}" destId="{FDD5892C-B00F-4C7E-8580-0DB8D41AB89C}" srcOrd="0" destOrd="0" parTransId="{D8301EB9-B79B-4B04-B1DC-403EBC067ABB}" sibTransId="{2F267AE0-DC2E-4CC4-BB9E-AE34E668842D}"/>
    <dgm:cxn modelId="{1B1055BD-A54D-439A-AEEF-5BAFCC589CFA}" srcId="{788AADEB-D8E9-4587-A2A3-A93EC6E8B2D0}" destId="{22706A15-7741-4B42-ABDF-7D5212E5C04E}" srcOrd="0" destOrd="0" parTransId="{D66EAED1-8A1F-46C4-807E-5B27CB403FB7}" sibTransId="{CF980C46-79ED-4C53-92DE-3AC9F91801E9}"/>
    <dgm:cxn modelId="{A58789BE-6C07-45CB-BA50-396AD1044165}" type="presOf" srcId="{BC8AAD66-5FB9-47E7-9253-E9D320E085DD}" destId="{80818A83-38B7-4ADB-9D07-396E2F336A27}" srcOrd="0" destOrd="1" presId="urn:microsoft.com/office/officeart/2005/8/layout/chevron2"/>
    <dgm:cxn modelId="{6BDC9934-A3A1-45AA-8C37-1CCA798E80C3}" type="presParOf" srcId="{50830405-852F-41B8-9130-6AF564303017}" destId="{2AC11466-63E5-447B-9516-EA8F9E08DA16}" srcOrd="0" destOrd="0" presId="urn:microsoft.com/office/officeart/2005/8/layout/chevron2"/>
    <dgm:cxn modelId="{9F7FE862-DBB7-44DA-90D5-4D8AA6892A7B}" type="presParOf" srcId="{2AC11466-63E5-447B-9516-EA8F9E08DA16}" destId="{1569BC8F-BDF1-4CF7-94A3-6E94DD06812D}" srcOrd="0" destOrd="0" presId="urn:microsoft.com/office/officeart/2005/8/layout/chevron2"/>
    <dgm:cxn modelId="{E1D6DDD4-05DE-4B8C-BF73-2D356E87E686}" type="presParOf" srcId="{2AC11466-63E5-447B-9516-EA8F9E08DA16}" destId="{035159E6-81A9-4EE6-B640-DACF316D0334}" srcOrd="1" destOrd="0" presId="urn:microsoft.com/office/officeart/2005/8/layout/chevron2"/>
    <dgm:cxn modelId="{3760F9BF-27C3-4C9F-9F77-76BD3E0FFA51}" type="presParOf" srcId="{50830405-852F-41B8-9130-6AF564303017}" destId="{0C638D18-3679-4ADD-AA5E-E0C683BF6571}" srcOrd="1" destOrd="0" presId="urn:microsoft.com/office/officeart/2005/8/layout/chevron2"/>
    <dgm:cxn modelId="{33FAF17F-6578-4F99-B398-AA8C4BD2577A}" type="presParOf" srcId="{50830405-852F-41B8-9130-6AF564303017}" destId="{66ACEFA4-D880-443B-93DA-9508EF42CFF9}" srcOrd="2" destOrd="0" presId="urn:microsoft.com/office/officeart/2005/8/layout/chevron2"/>
    <dgm:cxn modelId="{D5B6B9EB-9AE7-4051-8FBE-E270DD15325D}" type="presParOf" srcId="{66ACEFA4-D880-443B-93DA-9508EF42CFF9}" destId="{B49D1E7E-0573-429E-96F0-9047C3D2C8A0}" srcOrd="0" destOrd="0" presId="urn:microsoft.com/office/officeart/2005/8/layout/chevron2"/>
    <dgm:cxn modelId="{3CADDE10-1975-4093-9D15-C121A1BB3DC2}" type="presParOf" srcId="{66ACEFA4-D880-443B-93DA-9508EF42CFF9}" destId="{80818A83-38B7-4ADB-9D07-396E2F336A27}" srcOrd="1" destOrd="0" presId="urn:microsoft.com/office/officeart/2005/8/layout/chevron2"/>
    <dgm:cxn modelId="{59896A16-9C6A-425B-9B10-B78F3D056D4C}" type="presParOf" srcId="{50830405-852F-41B8-9130-6AF564303017}" destId="{248E437D-A94A-4476-8830-0043145E7990}" srcOrd="3" destOrd="0" presId="urn:microsoft.com/office/officeart/2005/8/layout/chevron2"/>
    <dgm:cxn modelId="{B652A59D-C1D9-4B9E-8517-851BEEF3D984}" type="presParOf" srcId="{50830405-852F-41B8-9130-6AF564303017}" destId="{461D87D1-35EA-4D31-9921-FF5D70D70E9E}" srcOrd="4" destOrd="0" presId="urn:microsoft.com/office/officeart/2005/8/layout/chevron2"/>
    <dgm:cxn modelId="{8DE0EF55-3E0C-4755-8201-3B7D59490C20}" type="presParOf" srcId="{461D87D1-35EA-4D31-9921-FF5D70D70E9E}" destId="{81D19D70-C8E3-4063-8C56-6F248E2F6676}" srcOrd="0" destOrd="0" presId="urn:microsoft.com/office/officeart/2005/8/layout/chevron2"/>
    <dgm:cxn modelId="{05356535-7CF0-40BD-A770-C7DFE19E827E}" type="presParOf" srcId="{461D87D1-35EA-4D31-9921-FF5D70D70E9E}" destId="{DDEDEA54-0D74-4769-9591-AEFCE8627782}" srcOrd="1" destOrd="0" presId="urn:microsoft.com/office/officeart/2005/8/layout/chevron2"/>
    <dgm:cxn modelId="{8F77A50F-D6B3-4415-B9A6-82FC216CDA23}" type="presParOf" srcId="{50830405-852F-41B8-9130-6AF564303017}" destId="{E08923C4-A941-4EDA-9303-8401FE4A166D}" srcOrd="5" destOrd="0" presId="urn:microsoft.com/office/officeart/2005/8/layout/chevron2"/>
    <dgm:cxn modelId="{6921405F-D707-4AC0-80F4-C3B4436BAE33}" type="presParOf" srcId="{50830405-852F-41B8-9130-6AF564303017}" destId="{0DDA71C6-DD55-476E-8987-60558F2DE36C}" srcOrd="6" destOrd="0" presId="urn:microsoft.com/office/officeart/2005/8/layout/chevron2"/>
    <dgm:cxn modelId="{1098D684-56C2-4DBB-94D7-D5573FFDB14A}" type="presParOf" srcId="{0DDA71C6-DD55-476E-8987-60558F2DE36C}" destId="{FDD2A056-05F1-43B1-86E5-83AD056D39E0}" srcOrd="0" destOrd="0" presId="urn:microsoft.com/office/officeart/2005/8/layout/chevron2"/>
    <dgm:cxn modelId="{E2165C6C-BBB5-4829-B776-2F8A6E8E9340}" type="presParOf" srcId="{0DDA71C6-DD55-476E-8987-60558F2DE36C}" destId="{5AB7D529-5562-4934-969F-9B8416D25BE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627763-72CC-4982-8B8D-F9A9B1E202A7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A1411B6D-26AB-4923-87D9-FA3B5B23C777}">
      <dgm:prSet phldrT="[Tekst]"/>
      <dgm:spPr/>
      <dgm:t>
        <a:bodyPr/>
        <a:lstStyle/>
        <a:p>
          <a:r>
            <a:rPr lang="pl-PL" sz="2100" dirty="0" smtClean="0"/>
            <a:t>Postępowanie z osobami </a:t>
          </a:r>
          <a:r>
            <a:rPr lang="pl-PL" sz="2100" b="1" dirty="0" smtClean="0"/>
            <a:t>z objawami ostrej infekcji dróg oddechowych</a:t>
          </a:r>
          <a:r>
            <a:rPr lang="pl-PL" sz="2100" dirty="0" smtClean="0"/>
            <a:t>:</a:t>
          </a:r>
          <a:endParaRPr lang="pl-PL" sz="2100" dirty="0"/>
        </a:p>
      </dgm:t>
    </dgm:pt>
    <dgm:pt modelId="{1A934FFD-D790-4145-8406-4A17396D02C4}" type="parTrans" cxnId="{1648C252-3192-44E2-A22A-4514AAD7D31B}">
      <dgm:prSet/>
      <dgm:spPr/>
      <dgm:t>
        <a:bodyPr/>
        <a:lstStyle/>
        <a:p>
          <a:endParaRPr lang="pl-PL"/>
        </a:p>
      </dgm:t>
    </dgm:pt>
    <dgm:pt modelId="{EE8C314A-63EC-4B83-8973-95F3055EECC4}" type="sibTrans" cxnId="{1648C252-3192-44E2-A22A-4514AAD7D31B}">
      <dgm:prSet/>
      <dgm:spPr/>
      <dgm:t>
        <a:bodyPr/>
        <a:lstStyle/>
        <a:p>
          <a:endParaRPr lang="pl-PL"/>
        </a:p>
      </dgm:t>
    </dgm:pt>
    <dgm:pt modelId="{01557581-1F6F-4DE5-BE43-FF2B794B2D28}">
      <dgm:prSet phldrT="[Tekst]"/>
      <dgm:spPr/>
      <dgm:t>
        <a:bodyPr/>
        <a:lstStyle/>
        <a:p>
          <a:r>
            <a:rPr lang="pl-PL" sz="1600" dirty="0" smtClean="0"/>
            <a:t>gorączka &gt;38</a:t>
          </a:r>
          <a:r>
            <a:rPr lang="pl-PL" sz="1600" baseline="30000" dirty="0" smtClean="0"/>
            <a:t>o</a:t>
          </a:r>
          <a:r>
            <a:rPr lang="pl-PL" sz="1600" dirty="0" smtClean="0"/>
            <a:t>C,</a:t>
          </a:r>
          <a:endParaRPr lang="pl-PL" sz="1600" dirty="0"/>
        </a:p>
      </dgm:t>
    </dgm:pt>
    <dgm:pt modelId="{3417FA9B-A537-4536-A261-C62CF89FD4C3}" type="parTrans" cxnId="{1B4FC453-15F3-4401-9C98-5EDC65BBCB92}">
      <dgm:prSet/>
      <dgm:spPr/>
      <dgm:t>
        <a:bodyPr/>
        <a:lstStyle/>
        <a:p>
          <a:endParaRPr lang="pl-PL"/>
        </a:p>
      </dgm:t>
    </dgm:pt>
    <dgm:pt modelId="{ABFCBD6B-2CB2-49FB-9417-A736738E89E9}" type="sibTrans" cxnId="{1B4FC453-15F3-4401-9C98-5EDC65BBCB92}">
      <dgm:prSet/>
      <dgm:spPr/>
      <dgm:t>
        <a:bodyPr/>
        <a:lstStyle/>
        <a:p>
          <a:endParaRPr lang="pl-PL"/>
        </a:p>
      </dgm:t>
    </dgm:pt>
    <dgm:pt modelId="{90EC25D2-478A-43B1-A292-164979F8FA93}">
      <dgm:prSet phldrT="[Tekst]" custT="1"/>
      <dgm:spPr/>
      <dgm:t>
        <a:bodyPr/>
        <a:lstStyle/>
        <a:p>
          <a:r>
            <a:rPr lang="pl-PL" sz="1600" dirty="0" smtClean="0"/>
            <a:t>kaszel i/lub duszność,</a:t>
          </a:r>
          <a:br>
            <a:rPr lang="pl-PL" sz="1600" dirty="0" smtClean="0"/>
          </a:br>
          <a:r>
            <a:rPr lang="pl-PL" sz="2100" b="0" dirty="0" smtClean="0"/>
            <a:t>które spełniają kryteria epidemiologiczne, tj. w okresie ostatnich 14 dni przebywały w kraju gdzie występuje transmisja </a:t>
          </a:r>
          <a:r>
            <a:rPr lang="pl-PL" sz="2100" b="0" dirty="0" err="1" smtClean="0"/>
            <a:t>koronawirusa</a:t>
          </a:r>
          <a:r>
            <a:rPr lang="pl-PL" sz="2100" b="0" dirty="0" smtClean="0"/>
            <a:t> SARS CoV-2 lub miały bliski kontakt z osobą zakażoną.</a:t>
          </a:r>
          <a:endParaRPr lang="pl-PL" sz="1600" dirty="0"/>
        </a:p>
      </dgm:t>
    </dgm:pt>
    <dgm:pt modelId="{BE58BF91-823F-41B2-BEC9-9DF4C17DF9AC}" type="parTrans" cxnId="{FB5A2CE6-6C67-4B5D-AC7B-64C9A81BE3F6}">
      <dgm:prSet/>
      <dgm:spPr/>
      <dgm:t>
        <a:bodyPr/>
        <a:lstStyle/>
        <a:p>
          <a:endParaRPr lang="pl-PL"/>
        </a:p>
      </dgm:t>
    </dgm:pt>
    <dgm:pt modelId="{5ABF7BB3-B470-4FDD-A8C0-32B88A5B2E81}" type="sibTrans" cxnId="{FB5A2CE6-6C67-4B5D-AC7B-64C9A81BE3F6}">
      <dgm:prSet/>
      <dgm:spPr/>
      <dgm:t>
        <a:bodyPr/>
        <a:lstStyle/>
        <a:p>
          <a:endParaRPr lang="pl-PL"/>
        </a:p>
      </dgm:t>
    </dgm:pt>
    <dgm:pt modelId="{7CEC86B7-B930-4D0A-8DEB-BDFA5CA69D0B}" type="pres">
      <dgm:prSet presAssocID="{77627763-72CC-4982-8B8D-F9A9B1E202A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FE5A21D4-4A7C-4297-A044-03D66D65864D}" type="pres">
      <dgm:prSet presAssocID="{A1411B6D-26AB-4923-87D9-FA3B5B23C777}" presName="comp" presStyleCnt="0"/>
      <dgm:spPr/>
    </dgm:pt>
    <dgm:pt modelId="{99741B43-0542-479A-831F-8E039593AFA5}" type="pres">
      <dgm:prSet presAssocID="{A1411B6D-26AB-4923-87D9-FA3B5B23C777}" presName="box" presStyleLbl="node1" presStyleIdx="0" presStyleCnt="1"/>
      <dgm:spPr/>
      <dgm:t>
        <a:bodyPr/>
        <a:lstStyle/>
        <a:p>
          <a:endParaRPr lang="pl-PL"/>
        </a:p>
      </dgm:t>
    </dgm:pt>
    <dgm:pt modelId="{5F790E89-2456-4104-97FC-BDC375E8CF41}" type="pres">
      <dgm:prSet presAssocID="{A1411B6D-26AB-4923-87D9-FA3B5B23C777}" presName="img" presStyleLbl="fgImgPlace1" presStyleIdx="0" presStyleCnt="1" custScaleY="106797"/>
      <dgm:spPr>
        <a:solidFill>
          <a:schemeClr val="bg1"/>
        </a:solidFill>
      </dgm:spPr>
    </dgm:pt>
    <dgm:pt modelId="{C91A19D5-A94A-426B-B905-A94B3A4C5C1A}" type="pres">
      <dgm:prSet presAssocID="{A1411B6D-26AB-4923-87D9-FA3B5B23C777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F3B77674-E55C-41D0-90C1-D26DDD0ABC68}" type="presOf" srcId="{A1411B6D-26AB-4923-87D9-FA3B5B23C777}" destId="{C91A19D5-A94A-426B-B905-A94B3A4C5C1A}" srcOrd="1" destOrd="0" presId="urn:microsoft.com/office/officeart/2005/8/layout/vList4"/>
    <dgm:cxn modelId="{FB5A2CE6-6C67-4B5D-AC7B-64C9A81BE3F6}" srcId="{A1411B6D-26AB-4923-87D9-FA3B5B23C777}" destId="{90EC25D2-478A-43B1-A292-164979F8FA93}" srcOrd="1" destOrd="0" parTransId="{BE58BF91-823F-41B2-BEC9-9DF4C17DF9AC}" sibTransId="{5ABF7BB3-B470-4FDD-A8C0-32B88A5B2E81}"/>
    <dgm:cxn modelId="{93397C8F-B863-4F7D-8AE4-B8D9B5E4D9E0}" type="presOf" srcId="{A1411B6D-26AB-4923-87D9-FA3B5B23C777}" destId="{99741B43-0542-479A-831F-8E039593AFA5}" srcOrd="0" destOrd="0" presId="urn:microsoft.com/office/officeart/2005/8/layout/vList4"/>
    <dgm:cxn modelId="{88448AA2-8D5E-44A2-B5C0-A458EEAD7647}" type="presOf" srcId="{90EC25D2-478A-43B1-A292-164979F8FA93}" destId="{C91A19D5-A94A-426B-B905-A94B3A4C5C1A}" srcOrd="1" destOrd="2" presId="urn:microsoft.com/office/officeart/2005/8/layout/vList4"/>
    <dgm:cxn modelId="{26E4BA30-45FD-42B7-8FA5-6BC751D441A7}" type="presOf" srcId="{90EC25D2-478A-43B1-A292-164979F8FA93}" destId="{99741B43-0542-479A-831F-8E039593AFA5}" srcOrd="0" destOrd="2" presId="urn:microsoft.com/office/officeart/2005/8/layout/vList4"/>
    <dgm:cxn modelId="{699C0CE1-069A-481D-9EEF-AEAB46892891}" type="presOf" srcId="{01557581-1F6F-4DE5-BE43-FF2B794B2D28}" destId="{99741B43-0542-479A-831F-8E039593AFA5}" srcOrd="0" destOrd="1" presId="urn:microsoft.com/office/officeart/2005/8/layout/vList4"/>
    <dgm:cxn modelId="{1648C252-3192-44E2-A22A-4514AAD7D31B}" srcId="{77627763-72CC-4982-8B8D-F9A9B1E202A7}" destId="{A1411B6D-26AB-4923-87D9-FA3B5B23C777}" srcOrd="0" destOrd="0" parTransId="{1A934FFD-D790-4145-8406-4A17396D02C4}" sibTransId="{EE8C314A-63EC-4B83-8973-95F3055EECC4}"/>
    <dgm:cxn modelId="{1B4FC453-15F3-4401-9C98-5EDC65BBCB92}" srcId="{A1411B6D-26AB-4923-87D9-FA3B5B23C777}" destId="{01557581-1F6F-4DE5-BE43-FF2B794B2D28}" srcOrd="0" destOrd="0" parTransId="{3417FA9B-A537-4536-A261-C62CF89FD4C3}" sibTransId="{ABFCBD6B-2CB2-49FB-9417-A736738E89E9}"/>
    <dgm:cxn modelId="{54418CAF-2E2E-497E-B2A9-9189110069AA}" type="presOf" srcId="{01557581-1F6F-4DE5-BE43-FF2B794B2D28}" destId="{C91A19D5-A94A-426B-B905-A94B3A4C5C1A}" srcOrd="1" destOrd="1" presId="urn:microsoft.com/office/officeart/2005/8/layout/vList4"/>
    <dgm:cxn modelId="{A6F789EB-A3E3-497E-829C-438884C1F76C}" type="presOf" srcId="{77627763-72CC-4982-8B8D-F9A9B1E202A7}" destId="{7CEC86B7-B930-4D0A-8DEB-BDFA5CA69D0B}" srcOrd="0" destOrd="0" presId="urn:microsoft.com/office/officeart/2005/8/layout/vList4"/>
    <dgm:cxn modelId="{62833038-9E05-453C-A83B-7AAD72246646}" type="presParOf" srcId="{7CEC86B7-B930-4D0A-8DEB-BDFA5CA69D0B}" destId="{FE5A21D4-4A7C-4297-A044-03D66D65864D}" srcOrd="0" destOrd="0" presId="urn:microsoft.com/office/officeart/2005/8/layout/vList4"/>
    <dgm:cxn modelId="{8DF33370-F21F-4AE7-9895-2F165B79605C}" type="presParOf" srcId="{FE5A21D4-4A7C-4297-A044-03D66D65864D}" destId="{99741B43-0542-479A-831F-8E039593AFA5}" srcOrd="0" destOrd="0" presId="urn:microsoft.com/office/officeart/2005/8/layout/vList4"/>
    <dgm:cxn modelId="{970DD6AA-33B8-42F2-AF09-0DB103E424FA}" type="presParOf" srcId="{FE5A21D4-4A7C-4297-A044-03D66D65864D}" destId="{5F790E89-2456-4104-97FC-BDC375E8CF41}" srcOrd="1" destOrd="0" presId="urn:microsoft.com/office/officeart/2005/8/layout/vList4"/>
    <dgm:cxn modelId="{A6416065-D67E-477C-9C52-AB6BFF376BEE}" type="presParOf" srcId="{FE5A21D4-4A7C-4297-A044-03D66D65864D}" destId="{C91A19D5-A94A-426B-B905-A94B3A4C5C1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4300D00-93BD-4046-BF39-5B7352E2F7A6}" type="doc">
      <dgm:prSet loTypeId="urn:microsoft.com/office/officeart/2005/8/layout/chevron2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0E6D25CA-3676-4875-B7D5-A349D0A929F8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1</a:t>
          </a:r>
          <a:endParaRPr lang="pl-PL" dirty="0">
            <a:solidFill>
              <a:schemeClr val="bg1"/>
            </a:solidFill>
          </a:endParaRPr>
        </a:p>
      </dgm:t>
    </dgm:pt>
    <dgm:pt modelId="{49D35593-326C-41D3-BE28-E0BD347F0F6C}" type="parTrans" cxnId="{4550565F-19A9-4FEA-BB7F-53A94785B091}">
      <dgm:prSet/>
      <dgm:spPr/>
      <dgm:t>
        <a:bodyPr/>
        <a:lstStyle/>
        <a:p>
          <a:endParaRPr lang="pl-PL"/>
        </a:p>
      </dgm:t>
    </dgm:pt>
    <dgm:pt modelId="{2BF99BA0-B0AB-4568-AFF8-1ED5E4C75AF6}" type="sibTrans" cxnId="{4550565F-19A9-4FEA-BB7F-53A94785B091}">
      <dgm:prSet/>
      <dgm:spPr/>
      <dgm:t>
        <a:bodyPr/>
        <a:lstStyle/>
        <a:p>
          <a:endParaRPr lang="pl-PL"/>
        </a:p>
      </dgm:t>
    </dgm:pt>
    <dgm:pt modelId="{FDD5892C-B00F-4C7E-8580-0DB8D41AB89C}">
      <dgm:prSet phldrT="[Tekst]"/>
      <dgm:spPr/>
      <dgm:t>
        <a:bodyPr/>
        <a:lstStyle/>
        <a:p>
          <a:pPr algn="just"/>
          <a:r>
            <a:rPr lang="pl-PL" dirty="0" smtClean="0"/>
            <a:t>Osoba wymaga hospitalizacji i powinna być objęta nadzorem medycznym.</a:t>
          </a:r>
          <a:endParaRPr lang="pl-PL" dirty="0"/>
        </a:p>
      </dgm:t>
    </dgm:pt>
    <dgm:pt modelId="{D8301EB9-B79B-4B04-B1DC-403EBC067ABB}" type="parTrans" cxnId="{9867956B-03DC-42F3-9609-6950E34558AF}">
      <dgm:prSet/>
      <dgm:spPr/>
      <dgm:t>
        <a:bodyPr/>
        <a:lstStyle/>
        <a:p>
          <a:endParaRPr lang="pl-PL"/>
        </a:p>
      </dgm:t>
    </dgm:pt>
    <dgm:pt modelId="{2F267AE0-DC2E-4CC4-BB9E-AE34E668842D}" type="sibTrans" cxnId="{9867956B-03DC-42F3-9609-6950E34558AF}">
      <dgm:prSet/>
      <dgm:spPr/>
      <dgm:t>
        <a:bodyPr/>
        <a:lstStyle/>
        <a:p>
          <a:endParaRPr lang="pl-PL"/>
        </a:p>
      </dgm:t>
    </dgm:pt>
    <dgm:pt modelId="{788AADEB-D8E9-4587-A2A3-A93EC6E8B2D0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2</a:t>
          </a:r>
          <a:endParaRPr lang="pl-PL" dirty="0">
            <a:solidFill>
              <a:schemeClr val="bg1"/>
            </a:solidFill>
          </a:endParaRPr>
        </a:p>
      </dgm:t>
    </dgm:pt>
    <dgm:pt modelId="{85E3875B-70E4-4A6F-BEC7-BAF3589A23F6}" type="parTrans" cxnId="{6E5730FD-A762-41A9-98A4-7CC0E0A39194}">
      <dgm:prSet/>
      <dgm:spPr/>
      <dgm:t>
        <a:bodyPr/>
        <a:lstStyle/>
        <a:p>
          <a:endParaRPr lang="pl-PL"/>
        </a:p>
      </dgm:t>
    </dgm:pt>
    <dgm:pt modelId="{4AD1F2AD-59FD-4F63-969D-3898AB94420B}" type="sibTrans" cxnId="{6E5730FD-A762-41A9-98A4-7CC0E0A39194}">
      <dgm:prSet/>
      <dgm:spPr/>
      <dgm:t>
        <a:bodyPr/>
        <a:lstStyle/>
        <a:p>
          <a:endParaRPr lang="pl-PL"/>
        </a:p>
      </dgm:t>
    </dgm:pt>
    <dgm:pt modelId="{22706A15-7741-4B42-ABDF-7D5212E5C04E}">
      <dgm:prSet phldrT="[Tekst]"/>
      <dgm:spPr/>
      <dgm:t>
        <a:bodyPr/>
        <a:lstStyle/>
        <a:p>
          <a:r>
            <a:rPr lang="pl-PL" dirty="0" smtClean="0"/>
            <a:t>Zostanie zamówiony transport osoby do oddziału zakaźnego. </a:t>
          </a:r>
          <a:endParaRPr lang="pl-PL" dirty="0"/>
        </a:p>
      </dgm:t>
    </dgm:pt>
    <dgm:pt modelId="{D66EAED1-8A1F-46C4-807E-5B27CB403FB7}" type="parTrans" cxnId="{1B1055BD-A54D-439A-AEEF-5BAFCC589CFA}">
      <dgm:prSet/>
      <dgm:spPr/>
      <dgm:t>
        <a:bodyPr/>
        <a:lstStyle/>
        <a:p>
          <a:endParaRPr lang="pl-PL"/>
        </a:p>
      </dgm:t>
    </dgm:pt>
    <dgm:pt modelId="{CF980C46-79ED-4C53-92DE-3AC9F91801E9}" type="sibTrans" cxnId="{1B1055BD-A54D-439A-AEEF-5BAFCC589CFA}">
      <dgm:prSet/>
      <dgm:spPr/>
      <dgm:t>
        <a:bodyPr/>
        <a:lstStyle/>
        <a:p>
          <a:endParaRPr lang="pl-PL"/>
        </a:p>
      </dgm:t>
    </dgm:pt>
    <dgm:pt modelId="{47E719AF-F812-4582-BC1D-BB23C0142C7D}">
      <dgm:prSet phldrT="[Tekst]"/>
      <dgm:spPr/>
      <dgm:t>
        <a:bodyPr/>
        <a:lstStyle/>
        <a:p>
          <a:pPr algn="just"/>
          <a:r>
            <a:rPr lang="pl-PL" dirty="0" smtClean="0"/>
            <a:t>Należy sporządzić listę osób z bliskiego kontaktu z pacjentem.</a:t>
          </a:r>
          <a:endParaRPr lang="pl-PL" dirty="0"/>
        </a:p>
      </dgm:t>
    </dgm:pt>
    <dgm:pt modelId="{D15F578D-BC85-41C6-AD49-46FE3A278329}" type="parTrans" cxnId="{87C97EE5-8858-41B7-9E3A-9D5147903923}">
      <dgm:prSet/>
      <dgm:spPr/>
      <dgm:t>
        <a:bodyPr/>
        <a:lstStyle/>
        <a:p>
          <a:endParaRPr lang="pl-PL"/>
        </a:p>
      </dgm:t>
    </dgm:pt>
    <dgm:pt modelId="{DE94AAFF-7B52-46AB-B486-F4F0BC2BD616}" type="sibTrans" cxnId="{87C97EE5-8858-41B7-9E3A-9D5147903923}">
      <dgm:prSet/>
      <dgm:spPr/>
      <dgm:t>
        <a:bodyPr/>
        <a:lstStyle/>
        <a:p>
          <a:endParaRPr lang="pl-PL"/>
        </a:p>
      </dgm:t>
    </dgm:pt>
    <dgm:pt modelId="{89A0870A-6967-4DDF-96CA-C2945FC2ED5F}">
      <dgm:prSet phldrT="[Tekst]"/>
      <dgm:spPr/>
      <dgm:t>
        <a:bodyPr/>
        <a:lstStyle/>
        <a:p>
          <a:r>
            <a:rPr lang="pl-PL" dirty="0" smtClean="0">
              <a:solidFill>
                <a:schemeClr val="bg1"/>
              </a:solidFill>
            </a:rPr>
            <a:t>3</a:t>
          </a:r>
          <a:endParaRPr lang="pl-PL" dirty="0">
            <a:solidFill>
              <a:schemeClr val="bg1"/>
            </a:solidFill>
          </a:endParaRPr>
        </a:p>
      </dgm:t>
    </dgm:pt>
    <dgm:pt modelId="{40E939F2-D0AA-47A4-AE14-C1D46A48AB53}" type="sibTrans" cxnId="{840D4A02-15C1-4E07-B72C-7B91DAEF926D}">
      <dgm:prSet/>
      <dgm:spPr/>
      <dgm:t>
        <a:bodyPr/>
        <a:lstStyle/>
        <a:p>
          <a:endParaRPr lang="pl-PL"/>
        </a:p>
      </dgm:t>
    </dgm:pt>
    <dgm:pt modelId="{ECF4332B-5385-4F7A-8792-593324ECDD5A}" type="parTrans" cxnId="{840D4A02-15C1-4E07-B72C-7B91DAEF926D}">
      <dgm:prSet/>
      <dgm:spPr/>
      <dgm:t>
        <a:bodyPr/>
        <a:lstStyle/>
        <a:p>
          <a:endParaRPr lang="pl-PL"/>
        </a:p>
      </dgm:t>
    </dgm:pt>
    <dgm:pt modelId="{50830405-852F-41B8-9130-6AF564303017}" type="pres">
      <dgm:prSet presAssocID="{54300D00-93BD-4046-BF39-5B7352E2F7A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2AC11466-63E5-447B-9516-EA8F9E08DA16}" type="pres">
      <dgm:prSet presAssocID="{0E6D25CA-3676-4875-B7D5-A349D0A929F8}" presName="composite" presStyleCnt="0"/>
      <dgm:spPr/>
    </dgm:pt>
    <dgm:pt modelId="{1569BC8F-BDF1-4CF7-94A3-6E94DD06812D}" type="pres">
      <dgm:prSet presAssocID="{0E6D25CA-3676-4875-B7D5-A349D0A929F8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35159E6-81A9-4EE6-B640-DACF316D0334}" type="pres">
      <dgm:prSet presAssocID="{0E6D25CA-3676-4875-B7D5-A349D0A929F8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0C638D18-3679-4ADD-AA5E-E0C683BF6571}" type="pres">
      <dgm:prSet presAssocID="{2BF99BA0-B0AB-4568-AFF8-1ED5E4C75AF6}" presName="sp" presStyleCnt="0"/>
      <dgm:spPr/>
    </dgm:pt>
    <dgm:pt modelId="{66ACEFA4-D880-443B-93DA-9508EF42CFF9}" type="pres">
      <dgm:prSet presAssocID="{788AADEB-D8E9-4587-A2A3-A93EC6E8B2D0}" presName="composite" presStyleCnt="0"/>
      <dgm:spPr/>
    </dgm:pt>
    <dgm:pt modelId="{B49D1E7E-0573-429E-96F0-9047C3D2C8A0}" type="pres">
      <dgm:prSet presAssocID="{788AADEB-D8E9-4587-A2A3-A93EC6E8B2D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0818A83-38B7-4ADB-9D07-396E2F336A27}" type="pres">
      <dgm:prSet presAssocID="{788AADEB-D8E9-4587-A2A3-A93EC6E8B2D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248E437D-A94A-4476-8830-0043145E7990}" type="pres">
      <dgm:prSet presAssocID="{4AD1F2AD-59FD-4F63-969D-3898AB94420B}" presName="sp" presStyleCnt="0"/>
      <dgm:spPr/>
    </dgm:pt>
    <dgm:pt modelId="{461D87D1-35EA-4D31-9921-FF5D70D70E9E}" type="pres">
      <dgm:prSet presAssocID="{89A0870A-6967-4DDF-96CA-C2945FC2ED5F}" presName="composite" presStyleCnt="0"/>
      <dgm:spPr/>
    </dgm:pt>
    <dgm:pt modelId="{81D19D70-C8E3-4063-8C56-6F248E2F6676}" type="pres">
      <dgm:prSet presAssocID="{89A0870A-6967-4DDF-96CA-C2945FC2ED5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DEDEA54-0D74-4769-9591-AEFCE8627782}" type="pres">
      <dgm:prSet presAssocID="{89A0870A-6967-4DDF-96CA-C2945FC2ED5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1B1055BD-A54D-439A-AEEF-5BAFCC589CFA}" srcId="{788AADEB-D8E9-4587-A2A3-A93EC6E8B2D0}" destId="{22706A15-7741-4B42-ABDF-7D5212E5C04E}" srcOrd="0" destOrd="0" parTransId="{D66EAED1-8A1F-46C4-807E-5B27CB403FB7}" sibTransId="{CF980C46-79ED-4C53-92DE-3AC9F91801E9}"/>
    <dgm:cxn modelId="{87C97EE5-8858-41B7-9E3A-9D5147903923}" srcId="{89A0870A-6967-4DDF-96CA-C2945FC2ED5F}" destId="{47E719AF-F812-4582-BC1D-BB23C0142C7D}" srcOrd="0" destOrd="0" parTransId="{D15F578D-BC85-41C6-AD49-46FE3A278329}" sibTransId="{DE94AAFF-7B52-46AB-B486-F4F0BC2BD616}"/>
    <dgm:cxn modelId="{4550565F-19A9-4FEA-BB7F-53A94785B091}" srcId="{54300D00-93BD-4046-BF39-5B7352E2F7A6}" destId="{0E6D25CA-3676-4875-B7D5-A349D0A929F8}" srcOrd="0" destOrd="0" parTransId="{49D35593-326C-41D3-BE28-E0BD347F0F6C}" sibTransId="{2BF99BA0-B0AB-4568-AFF8-1ED5E4C75AF6}"/>
    <dgm:cxn modelId="{9867956B-03DC-42F3-9609-6950E34558AF}" srcId="{0E6D25CA-3676-4875-B7D5-A349D0A929F8}" destId="{FDD5892C-B00F-4C7E-8580-0DB8D41AB89C}" srcOrd="0" destOrd="0" parTransId="{D8301EB9-B79B-4B04-B1DC-403EBC067ABB}" sibTransId="{2F267AE0-DC2E-4CC4-BB9E-AE34E668842D}"/>
    <dgm:cxn modelId="{6E5730FD-A762-41A9-98A4-7CC0E0A39194}" srcId="{54300D00-93BD-4046-BF39-5B7352E2F7A6}" destId="{788AADEB-D8E9-4587-A2A3-A93EC6E8B2D0}" srcOrd="1" destOrd="0" parTransId="{85E3875B-70E4-4A6F-BEC7-BAF3589A23F6}" sibTransId="{4AD1F2AD-59FD-4F63-969D-3898AB94420B}"/>
    <dgm:cxn modelId="{2163D336-9BBB-40EF-B0C7-423637FEA0DA}" type="presOf" srcId="{54300D00-93BD-4046-BF39-5B7352E2F7A6}" destId="{50830405-852F-41B8-9130-6AF564303017}" srcOrd="0" destOrd="0" presId="urn:microsoft.com/office/officeart/2005/8/layout/chevron2"/>
    <dgm:cxn modelId="{042D5D5B-66FB-4720-B2C0-857F7341993F}" type="presOf" srcId="{89A0870A-6967-4DDF-96CA-C2945FC2ED5F}" destId="{81D19D70-C8E3-4063-8C56-6F248E2F6676}" srcOrd="0" destOrd="0" presId="urn:microsoft.com/office/officeart/2005/8/layout/chevron2"/>
    <dgm:cxn modelId="{840D4A02-15C1-4E07-B72C-7B91DAEF926D}" srcId="{54300D00-93BD-4046-BF39-5B7352E2F7A6}" destId="{89A0870A-6967-4DDF-96CA-C2945FC2ED5F}" srcOrd="2" destOrd="0" parTransId="{ECF4332B-5385-4F7A-8792-593324ECDD5A}" sibTransId="{40E939F2-D0AA-47A4-AE14-C1D46A48AB53}"/>
    <dgm:cxn modelId="{89B00B9F-316C-4F49-9342-020B4656D018}" type="presOf" srcId="{0E6D25CA-3676-4875-B7D5-A349D0A929F8}" destId="{1569BC8F-BDF1-4CF7-94A3-6E94DD06812D}" srcOrd="0" destOrd="0" presId="urn:microsoft.com/office/officeart/2005/8/layout/chevron2"/>
    <dgm:cxn modelId="{CFC6FC12-F6E9-4CAF-B5F9-4D49273EC86D}" type="presOf" srcId="{22706A15-7741-4B42-ABDF-7D5212E5C04E}" destId="{80818A83-38B7-4ADB-9D07-396E2F336A27}" srcOrd="0" destOrd="0" presId="urn:microsoft.com/office/officeart/2005/8/layout/chevron2"/>
    <dgm:cxn modelId="{B08A1267-2EF0-4B60-9788-0255F6E26AC7}" type="presOf" srcId="{FDD5892C-B00F-4C7E-8580-0DB8D41AB89C}" destId="{035159E6-81A9-4EE6-B640-DACF316D0334}" srcOrd="0" destOrd="0" presId="urn:microsoft.com/office/officeart/2005/8/layout/chevron2"/>
    <dgm:cxn modelId="{A0D0F656-482D-47CA-AD72-922EDB087C82}" type="presOf" srcId="{788AADEB-D8E9-4587-A2A3-A93EC6E8B2D0}" destId="{B49D1E7E-0573-429E-96F0-9047C3D2C8A0}" srcOrd="0" destOrd="0" presId="urn:microsoft.com/office/officeart/2005/8/layout/chevron2"/>
    <dgm:cxn modelId="{011072F6-CD39-4906-851D-64FB7B2A1F7F}" type="presOf" srcId="{47E719AF-F812-4582-BC1D-BB23C0142C7D}" destId="{DDEDEA54-0D74-4769-9591-AEFCE8627782}" srcOrd="0" destOrd="0" presId="urn:microsoft.com/office/officeart/2005/8/layout/chevron2"/>
    <dgm:cxn modelId="{6BDC9934-A3A1-45AA-8C37-1CCA798E80C3}" type="presParOf" srcId="{50830405-852F-41B8-9130-6AF564303017}" destId="{2AC11466-63E5-447B-9516-EA8F9E08DA16}" srcOrd="0" destOrd="0" presId="urn:microsoft.com/office/officeart/2005/8/layout/chevron2"/>
    <dgm:cxn modelId="{9F7FE862-DBB7-44DA-90D5-4D8AA6892A7B}" type="presParOf" srcId="{2AC11466-63E5-447B-9516-EA8F9E08DA16}" destId="{1569BC8F-BDF1-4CF7-94A3-6E94DD06812D}" srcOrd="0" destOrd="0" presId="urn:microsoft.com/office/officeart/2005/8/layout/chevron2"/>
    <dgm:cxn modelId="{E1D6DDD4-05DE-4B8C-BF73-2D356E87E686}" type="presParOf" srcId="{2AC11466-63E5-447B-9516-EA8F9E08DA16}" destId="{035159E6-81A9-4EE6-B640-DACF316D0334}" srcOrd="1" destOrd="0" presId="urn:microsoft.com/office/officeart/2005/8/layout/chevron2"/>
    <dgm:cxn modelId="{3760F9BF-27C3-4C9F-9F77-76BD3E0FFA51}" type="presParOf" srcId="{50830405-852F-41B8-9130-6AF564303017}" destId="{0C638D18-3679-4ADD-AA5E-E0C683BF6571}" srcOrd="1" destOrd="0" presId="urn:microsoft.com/office/officeart/2005/8/layout/chevron2"/>
    <dgm:cxn modelId="{33FAF17F-6578-4F99-B398-AA8C4BD2577A}" type="presParOf" srcId="{50830405-852F-41B8-9130-6AF564303017}" destId="{66ACEFA4-D880-443B-93DA-9508EF42CFF9}" srcOrd="2" destOrd="0" presId="urn:microsoft.com/office/officeart/2005/8/layout/chevron2"/>
    <dgm:cxn modelId="{D5B6B9EB-9AE7-4051-8FBE-E270DD15325D}" type="presParOf" srcId="{66ACEFA4-D880-443B-93DA-9508EF42CFF9}" destId="{B49D1E7E-0573-429E-96F0-9047C3D2C8A0}" srcOrd="0" destOrd="0" presId="urn:microsoft.com/office/officeart/2005/8/layout/chevron2"/>
    <dgm:cxn modelId="{3CADDE10-1975-4093-9D15-C121A1BB3DC2}" type="presParOf" srcId="{66ACEFA4-D880-443B-93DA-9508EF42CFF9}" destId="{80818A83-38B7-4ADB-9D07-396E2F336A27}" srcOrd="1" destOrd="0" presId="urn:microsoft.com/office/officeart/2005/8/layout/chevron2"/>
    <dgm:cxn modelId="{59896A16-9C6A-425B-9B10-B78F3D056D4C}" type="presParOf" srcId="{50830405-852F-41B8-9130-6AF564303017}" destId="{248E437D-A94A-4476-8830-0043145E7990}" srcOrd="3" destOrd="0" presId="urn:microsoft.com/office/officeart/2005/8/layout/chevron2"/>
    <dgm:cxn modelId="{B652A59D-C1D9-4B9E-8517-851BEEF3D984}" type="presParOf" srcId="{50830405-852F-41B8-9130-6AF564303017}" destId="{461D87D1-35EA-4D31-9921-FF5D70D70E9E}" srcOrd="4" destOrd="0" presId="urn:microsoft.com/office/officeart/2005/8/layout/chevron2"/>
    <dgm:cxn modelId="{8DE0EF55-3E0C-4755-8201-3B7D59490C20}" type="presParOf" srcId="{461D87D1-35EA-4D31-9921-FF5D70D70E9E}" destId="{81D19D70-C8E3-4063-8C56-6F248E2F6676}" srcOrd="0" destOrd="0" presId="urn:microsoft.com/office/officeart/2005/8/layout/chevron2"/>
    <dgm:cxn modelId="{05356535-7CF0-40BD-A770-C7DFE19E827E}" type="presParOf" srcId="{461D87D1-35EA-4D31-9921-FF5D70D70E9E}" destId="{DDEDEA54-0D74-4769-9591-AEFCE862778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DFD411-D3D7-4EF4-BFB2-229E7F09365E}" type="doc">
      <dgm:prSet loTypeId="urn:microsoft.com/office/officeart/2005/8/layout/vList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C8F7126D-E7E8-4833-8478-E5E54185F512}">
      <dgm:prSet phldrT="[Tekst]"/>
      <dgm:spPr/>
      <dgm:t>
        <a:bodyPr/>
        <a:lstStyle/>
        <a:p>
          <a:pPr algn="just"/>
          <a:r>
            <a:rPr lang="pl-PL" sz="2200" b="1" dirty="0" smtClean="0"/>
            <a:t>Dodatkowe wytyczne</a:t>
          </a:r>
          <a:r>
            <a:rPr lang="pl-PL" sz="2200" dirty="0" smtClean="0"/>
            <a:t>:</a:t>
          </a:r>
          <a:endParaRPr lang="pl-PL" sz="2200" dirty="0"/>
        </a:p>
      </dgm:t>
    </dgm:pt>
    <dgm:pt modelId="{16F7A84A-D9BB-4F2B-8AF3-A7B63C1FE3A0}" type="parTrans" cxnId="{4498ADBB-F5E5-47AD-B151-B650F6DF2A66}">
      <dgm:prSet/>
      <dgm:spPr/>
      <dgm:t>
        <a:bodyPr/>
        <a:lstStyle/>
        <a:p>
          <a:endParaRPr lang="pl-PL"/>
        </a:p>
      </dgm:t>
    </dgm:pt>
    <dgm:pt modelId="{7612C8B0-66F5-4C15-8578-6CB100508F38}" type="sibTrans" cxnId="{4498ADBB-F5E5-47AD-B151-B650F6DF2A66}">
      <dgm:prSet/>
      <dgm:spPr/>
      <dgm:t>
        <a:bodyPr/>
        <a:lstStyle/>
        <a:p>
          <a:endParaRPr lang="pl-PL"/>
        </a:p>
      </dgm:t>
    </dgm:pt>
    <dgm:pt modelId="{6DECBCDC-7652-4998-84B0-835E2E3C00F5}">
      <dgm:prSet phldrT="[Tekst]" custT="1"/>
      <dgm:spPr/>
      <dgm:t>
        <a:bodyPr/>
        <a:lstStyle/>
        <a:p>
          <a:pPr algn="just"/>
          <a:r>
            <a:rPr lang="pl-PL" sz="2000" dirty="0" smtClean="0"/>
            <a:t>Zachować odległość od innych osób co najmniej 1-2 metrów.</a:t>
          </a:r>
          <a:endParaRPr lang="pl-PL" sz="2000" dirty="0"/>
        </a:p>
      </dgm:t>
    </dgm:pt>
    <dgm:pt modelId="{2D6BD75C-9C54-4566-AC87-0E5C3C73A688}" type="parTrans" cxnId="{054644CD-8729-4C20-96BE-B4434222BC2F}">
      <dgm:prSet/>
      <dgm:spPr/>
      <dgm:t>
        <a:bodyPr/>
        <a:lstStyle/>
        <a:p>
          <a:endParaRPr lang="pl-PL"/>
        </a:p>
      </dgm:t>
    </dgm:pt>
    <dgm:pt modelId="{050B0D93-A7D7-49B6-9DAC-90C624886314}" type="sibTrans" cxnId="{054644CD-8729-4C20-96BE-B4434222BC2F}">
      <dgm:prSet/>
      <dgm:spPr/>
      <dgm:t>
        <a:bodyPr/>
        <a:lstStyle/>
        <a:p>
          <a:endParaRPr lang="pl-PL"/>
        </a:p>
      </dgm:t>
    </dgm:pt>
    <dgm:pt modelId="{A716071F-948F-4E53-94CF-648B5BEAA046}">
      <dgm:prSet phldrT="[Tekst]"/>
      <dgm:spPr/>
      <dgm:t>
        <a:bodyPr/>
        <a:lstStyle/>
        <a:p>
          <a:pPr algn="just"/>
          <a:r>
            <a:rPr lang="pl-PL" sz="2300" b="1" dirty="0" smtClean="0"/>
            <a:t>Definicja bliskiego kontaktu</a:t>
          </a:r>
          <a:r>
            <a:rPr lang="pl-PL" sz="2300" dirty="0" smtClean="0"/>
            <a:t>:</a:t>
          </a:r>
          <a:endParaRPr lang="pl-PL" sz="2300" dirty="0"/>
        </a:p>
      </dgm:t>
    </dgm:pt>
    <dgm:pt modelId="{72218B4F-C326-41CD-9A16-1B36F3315CFD}" type="parTrans" cxnId="{F151F2E7-776C-46CB-9AA5-C4F9519CEA1C}">
      <dgm:prSet/>
      <dgm:spPr/>
      <dgm:t>
        <a:bodyPr/>
        <a:lstStyle/>
        <a:p>
          <a:endParaRPr lang="pl-PL"/>
        </a:p>
      </dgm:t>
    </dgm:pt>
    <dgm:pt modelId="{F8FB6FBB-2B9D-4EAB-891A-884887F3D03F}" type="sibTrans" cxnId="{F151F2E7-776C-46CB-9AA5-C4F9519CEA1C}">
      <dgm:prSet/>
      <dgm:spPr/>
      <dgm:t>
        <a:bodyPr/>
        <a:lstStyle/>
        <a:p>
          <a:endParaRPr lang="pl-PL"/>
        </a:p>
      </dgm:t>
    </dgm:pt>
    <dgm:pt modelId="{8249077E-0845-4B78-9900-66E4A90387F0}">
      <dgm:prSet phldrT="[Tekst]" custT="1"/>
      <dgm:spPr/>
      <dgm:t>
        <a:bodyPr/>
        <a:lstStyle/>
        <a:p>
          <a:pPr algn="just"/>
          <a:r>
            <a:rPr lang="pl-PL" sz="2000" dirty="0" smtClean="0"/>
            <a:t>Pozostawanie w bezpośrednim kontakcie z osobą podejrzaną o zakażenie wirusem przez ponad 15 minut, bez odzieży ochronnej.</a:t>
          </a:r>
          <a:endParaRPr lang="pl-PL" sz="2000" dirty="0"/>
        </a:p>
      </dgm:t>
    </dgm:pt>
    <dgm:pt modelId="{95D1FCCD-F2EA-4B16-A7AE-1CAAE7CCC78C}" type="parTrans" cxnId="{A46F2DA0-B9BE-48FE-BE58-428B7E0DEB8C}">
      <dgm:prSet/>
      <dgm:spPr/>
      <dgm:t>
        <a:bodyPr/>
        <a:lstStyle/>
        <a:p>
          <a:endParaRPr lang="pl-PL"/>
        </a:p>
      </dgm:t>
    </dgm:pt>
    <dgm:pt modelId="{FD7C46AC-271A-4072-9A42-CC737861572F}" type="sibTrans" cxnId="{A46F2DA0-B9BE-48FE-BE58-428B7E0DEB8C}">
      <dgm:prSet/>
      <dgm:spPr/>
      <dgm:t>
        <a:bodyPr/>
        <a:lstStyle/>
        <a:p>
          <a:endParaRPr lang="pl-PL"/>
        </a:p>
      </dgm:t>
    </dgm:pt>
    <dgm:pt modelId="{6943E04A-777A-433F-A829-1313623C191F}">
      <dgm:prSet phldrT="[Tekst]" custT="1"/>
      <dgm:spPr/>
      <dgm:t>
        <a:bodyPr/>
        <a:lstStyle/>
        <a:p>
          <a:pPr algn="just"/>
          <a:r>
            <a:rPr lang="pl-PL" sz="2000" dirty="0" smtClean="0"/>
            <a:t>Często wietrzyć pomieszczenia.</a:t>
          </a:r>
          <a:endParaRPr lang="pl-PL" sz="2000" dirty="0"/>
        </a:p>
      </dgm:t>
    </dgm:pt>
    <dgm:pt modelId="{6F79F8D5-F905-488A-8959-77B5964BC218}" type="parTrans" cxnId="{EE16CE48-980C-4A0E-AA8B-6C29EF52706B}">
      <dgm:prSet/>
      <dgm:spPr/>
      <dgm:t>
        <a:bodyPr/>
        <a:lstStyle/>
        <a:p>
          <a:endParaRPr lang="pl-PL"/>
        </a:p>
      </dgm:t>
    </dgm:pt>
    <dgm:pt modelId="{1A524493-976F-422C-B492-E3D605783715}" type="sibTrans" cxnId="{EE16CE48-980C-4A0E-AA8B-6C29EF52706B}">
      <dgm:prSet/>
      <dgm:spPr/>
      <dgm:t>
        <a:bodyPr/>
        <a:lstStyle/>
        <a:p>
          <a:endParaRPr lang="pl-PL"/>
        </a:p>
      </dgm:t>
    </dgm:pt>
    <dgm:pt modelId="{D83AA9FE-0423-413C-93E1-363AD792D185}">
      <dgm:prSet phldrT="[Tekst]" custT="1"/>
      <dgm:spPr/>
      <dgm:t>
        <a:bodyPr/>
        <a:lstStyle/>
        <a:p>
          <a:pPr algn="just"/>
          <a:r>
            <a:rPr lang="pl-PL" sz="2000" dirty="0" smtClean="0"/>
            <a:t>Zadbać o dokładne mycie i odkażanie powierzchni, w tym klamek/gałek, biurek itp.</a:t>
          </a:r>
          <a:endParaRPr lang="pl-PL" sz="2000" dirty="0"/>
        </a:p>
      </dgm:t>
    </dgm:pt>
    <dgm:pt modelId="{A4CB6FF8-276A-42B2-A913-888F92491B88}" type="parTrans" cxnId="{AD53B3C3-7454-4D4E-8B92-520B60230AE0}">
      <dgm:prSet/>
      <dgm:spPr/>
      <dgm:t>
        <a:bodyPr/>
        <a:lstStyle/>
        <a:p>
          <a:endParaRPr lang="pl-PL"/>
        </a:p>
      </dgm:t>
    </dgm:pt>
    <dgm:pt modelId="{A9BD712D-A185-44A8-A56F-7609AE59A90E}" type="sibTrans" cxnId="{AD53B3C3-7454-4D4E-8B92-520B60230AE0}">
      <dgm:prSet/>
      <dgm:spPr/>
      <dgm:t>
        <a:bodyPr/>
        <a:lstStyle/>
        <a:p>
          <a:endParaRPr lang="pl-PL"/>
        </a:p>
      </dgm:t>
    </dgm:pt>
    <dgm:pt modelId="{D35507B6-3E1F-4CB3-8A54-8344EB1D1C1D}">
      <dgm:prSet phldrT="[Tekst]" custT="1"/>
      <dgm:spPr/>
      <dgm:t>
        <a:bodyPr/>
        <a:lstStyle/>
        <a:p>
          <a:pPr algn="just"/>
          <a:r>
            <a:rPr lang="pl-PL" sz="2000" dirty="0" smtClean="0"/>
            <a:t>Dezynfekcja stetoskopów i innego drobnego sprzętu po każdym użyciu.</a:t>
          </a:r>
          <a:endParaRPr lang="pl-PL" sz="2000" dirty="0"/>
        </a:p>
      </dgm:t>
    </dgm:pt>
    <dgm:pt modelId="{B4C39D23-0305-4D7F-98BC-C81D0B556D18}" type="parTrans" cxnId="{76A1A4F3-F683-4890-856D-84610869993F}">
      <dgm:prSet/>
      <dgm:spPr/>
      <dgm:t>
        <a:bodyPr/>
        <a:lstStyle/>
        <a:p>
          <a:endParaRPr lang="pl-PL"/>
        </a:p>
      </dgm:t>
    </dgm:pt>
    <dgm:pt modelId="{F676826A-4DF0-4AA6-87E4-D36AA3C7D592}" type="sibTrans" cxnId="{76A1A4F3-F683-4890-856D-84610869993F}">
      <dgm:prSet/>
      <dgm:spPr/>
      <dgm:t>
        <a:bodyPr/>
        <a:lstStyle/>
        <a:p>
          <a:endParaRPr lang="pl-PL"/>
        </a:p>
      </dgm:t>
    </dgm:pt>
    <dgm:pt modelId="{CF9AA5D1-E5E0-4207-B904-8ED531E169EE}">
      <dgm:prSet phldrT="[Tekst]" custT="1"/>
      <dgm:spPr/>
      <dgm:t>
        <a:bodyPr/>
        <a:lstStyle/>
        <a:p>
          <a:pPr algn="just"/>
          <a:r>
            <a:rPr lang="pl-PL" sz="2000" dirty="0" smtClean="0"/>
            <a:t>Mycie i dezynfekcja dłoni, zdjęcie biżuterii i zegarka w pracy (nic poniżej łokci).</a:t>
          </a:r>
          <a:endParaRPr lang="pl-PL" sz="2000" dirty="0"/>
        </a:p>
      </dgm:t>
    </dgm:pt>
    <dgm:pt modelId="{746C5727-5A5E-4286-A9D2-139C4C2F1904}" type="parTrans" cxnId="{15859087-2C61-424F-8B52-9A5C10C10766}">
      <dgm:prSet/>
      <dgm:spPr/>
      <dgm:t>
        <a:bodyPr/>
        <a:lstStyle/>
        <a:p>
          <a:endParaRPr lang="pl-PL"/>
        </a:p>
      </dgm:t>
    </dgm:pt>
    <dgm:pt modelId="{5090AA6A-D71B-48A7-99B5-D7EDB4358A32}" type="sibTrans" cxnId="{15859087-2C61-424F-8B52-9A5C10C10766}">
      <dgm:prSet/>
      <dgm:spPr/>
      <dgm:t>
        <a:bodyPr/>
        <a:lstStyle/>
        <a:p>
          <a:endParaRPr lang="pl-PL"/>
        </a:p>
      </dgm:t>
    </dgm:pt>
    <dgm:pt modelId="{12B6071D-F3ED-480C-AC33-BA68C65CD710}">
      <dgm:prSet phldrT="[Tekst]" custT="1"/>
      <dgm:spPr/>
      <dgm:t>
        <a:bodyPr/>
        <a:lstStyle/>
        <a:p>
          <a:pPr algn="just"/>
          <a:r>
            <a:rPr lang="pl-PL" sz="2000" dirty="0" smtClean="0"/>
            <a:t>Osoby mające bliski kontakt z osobą podejrzaną o zakażenie koronawirusem SARS CoV-2 bez zabezpieczenia w środki ochrony osobistej powinny zostać odsunięte od świadczenia pracy do czasu uzyskania informacji o wyniku testu osoby podejrzanej.</a:t>
          </a:r>
          <a:endParaRPr lang="pl-PL" sz="2000" dirty="0"/>
        </a:p>
      </dgm:t>
    </dgm:pt>
    <dgm:pt modelId="{D578E30B-A8C5-4CF0-9238-2162132C26DB}" type="parTrans" cxnId="{59391C12-691D-4BD7-9CB7-4764E288DCBF}">
      <dgm:prSet/>
      <dgm:spPr/>
      <dgm:t>
        <a:bodyPr/>
        <a:lstStyle/>
        <a:p>
          <a:endParaRPr lang="pl-PL"/>
        </a:p>
      </dgm:t>
    </dgm:pt>
    <dgm:pt modelId="{761432F1-C015-4D98-8117-6391FAB2D8B5}" type="sibTrans" cxnId="{59391C12-691D-4BD7-9CB7-4764E288DCBF}">
      <dgm:prSet/>
      <dgm:spPr/>
      <dgm:t>
        <a:bodyPr/>
        <a:lstStyle/>
        <a:p>
          <a:endParaRPr lang="pl-PL"/>
        </a:p>
      </dgm:t>
    </dgm:pt>
    <dgm:pt modelId="{B5789F06-00BF-407C-BD62-307B28A84865}">
      <dgm:prSet phldrT="[Tekst]" custT="1"/>
      <dgm:spPr/>
      <dgm:t>
        <a:bodyPr/>
        <a:lstStyle/>
        <a:p>
          <a:pPr algn="just"/>
          <a:r>
            <a:rPr lang="pl-PL" sz="2000" dirty="0" smtClean="0"/>
            <a:t>Prowadzenie rozmowy twarzą twarz z osobą z podejrzeniem zakażenia wirusem SARS CoV-2 w odległości do 1 m bez odzieży ochronnej.</a:t>
          </a:r>
          <a:endParaRPr lang="pl-PL" sz="2000" dirty="0"/>
        </a:p>
      </dgm:t>
    </dgm:pt>
    <dgm:pt modelId="{5DC6DA4B-070A-4B37-8925-211A85D6F40E}" type="parTrans" cxnId="{668660BF-C76C-4E85-92A5-47F175ED1ECD}">
      <dgm:prSet/>
      <dgm:spPr/>
      <dgm:t>
        <a:bodyPr/>
        <a:lstStyle/>
        <a:p>
          <a:endParaRPr lang="pl-PL"/>
        </a:p>
      </dgm:t>
    </dgm:pt>
    <dgm:pt modelId="{E0B5325B-1B52-4B28-BDB5-1937F4B68EDB}" type="sibTrans" cxnId="{668660BF-C76C-4E85-92A5-47F175ED1ECD}">
      <dgm:prSet/>
      <dgm:spPr/>
      <dgm:t>
        <a:bodyPr/>
        <a:lstStyle/>
        <a:p>
          <a:endParaRPr lang="pl-PL"/>
        </a:p>
      </dgm:t>
    </dgm:pt>
    <dgm:pt modelId="{41AA8F18-81AD-40AF-B2C1-7E530BC27071}" type="pres">
      <dgm:prSet presAssocID="{24DFD411-D3D7-4EF4-BFB2-229E7F09365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31D23A82-82FB-4559-8152-15C0024C3FE8}" type="pres">
      <dgm:prSet presAssocID="{C8F7126D-E7E8-4833-8478-E5E54185F512}" presName="comp" presStyleCnt="0"/>
      <dgm:spPr/>
    </dgm:pt>
    <dgm:pt modelId="{43E96D24-DFC3-4A62-83CD-97AEE8352946}" type="pres">
      <dgm:prSet presAssocID="{C8F7126D-E7E8-4833-8478-E5E54185F512}" presName="box" presStyleLbl="node1" presStyleIdx="0" presStyleCnt="2" custScaleY="178841" custLinFactNeighborX="-13821" custLinFactNeighborY="-7397"/>
      <dgm:spPr/>
      <dgm:t>
        <a:bodyPr/>
        <a:lstStyle/>
        <a:p>
          <a:endParaRPr lang="pl-PL"/>
        </a:p>
      </dgm:t>
    </dgm:pt>
    <dgm:pt modelId="{6B9FF3BB-440E-49A4-A930-DF28F711EFBC}" type="pres">
      <dgm:prSet presAssocID="{C8F7126D-E7E8-4833-8478-E5E54185F512}" presName="img" presStyleLbl="fgImgPlace1" presStyleIdx="0" presStyleCnt="2" custScaleX="99942" custScaleY="13526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</dgm:spPr>
    </dgm:pt>
    <dgm:pt modelId="{17277B49-0FCD-4896-825B-C52D1A9E75A3}" type="pres">
      <dgm:prSet presAssocID="{C8F7126D-E7E8-4833-8478-E5E54185F512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5D4E6552-2BBB-472C-A8F6-D2C411495073}" type="pres">
      <dgm:prSet presAssocID="{7612C8B0-66F5-4C15-8578-6CB100508F38}" presName="spacer" presStyleCnt="0"/>
      <dgm:spPr/>
    </dgm:pt>
    <dgm:pt modelId="{8376188D-5A84-46C3-B095-6B2D7B31E48E}" type="pres">
      <dgm:prSet presAssocID="{A716071F-948F-4E53-94CF-648B5BEAA046}" presName="comp" presStyleCnt="0"/>
      <dgm:spPr/>
    </dgm:pt>
    <dgm:pt modelId="{421218F1-44E1-4787-BA9F-C361B4E0192B}" type="pres">
      <dgm:prSet presAssocID="{A716071F-948F-4E53-94CF-648B5BEAA046}" presName="box" presStyleLbl="node1" presStyleIdx="1" presStyleCnt="2"/>
      <dgm:spPr/>
      <dgm:t>
        <a:bodyPr/>
        <a:lstStyle/>
        <a:p>
          <a:endParaRPr lang="pl-PL"/>
        </a:p>
      </dgm:t>
    </dgm:pt>
    <dgm:pt modelId="{EC95DF3A-2D3B-4511-9C43-FC8634D1B8CA}" type="pres">
      <dgm:prSet presAssocID="{A716071F-948F-4E53-94CF-648B5BEAA046}" presName="img" presStyleLbl="f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0" r="-80000"/>
          </a:stretch>
        </a:blipFill>
      </dgm:spPr>
    </dgm:pt>
    <dgm:pt modelId="{7EE3EB54-543B-4C6A-984C-75D0FE03EE89}" type="pres">
      <dgm:prSet presAssocID="{A716071F-948F-4E53-94CF-648B5BEAA046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C01C92D4-B398-4E6E-A238-2FCC982938FB}" type="presOf" srcId="{6943E04A-777A-433F-A829-1313623C191F}" destId="{43E96D24-DFC3-4A62-83CD-97AEE8352946}" srcOrd="0" destOrd="3" presId="urn:microsoft.com/office/officeart/2005/8/layout/vList4"/>
    <dgm:cxn modelId="{9BC72CE8-5B98-4C20-A592-F9A4C7C9C318}" type="presOf" srcId="{B5789F06-00BF-407C-BD62-307B28A84865}" destId="{421218F1-44E1-4787-BA9F-C361B4E0192B}" srcOrd="0" destOrd="2" presId="urn:microsoft.com/office/officeart/2005/8/layout/vList4"/>
    <dgm:cxn modelId="{76A1A4F3-F683-4890-856D-84610869993F}" srcId="{C8F7126D-E7E8-4833-8478-E5E54185F512}" destId="{D35507B6-3E1F-4CB3-8A54-8344EB1D1C1D}" srcOrd="3" destOrd="0" parTransId="{B4C39D23-0305-4D7F-98BC-C81D0B556D18}" sibTransId="{F676826A-4DF0-4AA6-87E4-D36AA3C7D592}"/>
    <dgm:cxn modelId="{9532E725-2E3B-4A8D-B99C-1C0FD9BEBBD9}" type="presOf" srcId="{CF9AA5D1-E5E0-4207-B904-8ED531E169EE}" destId="{17277B49-0FCD-4896-825B-C52D1A9E75A3}" srcOrd="1" destOrd="5" presId="urn:microsoft.com/office/officeart/2005/8/layout/vList4"/>
    <dgm:cxn modelId="{D40C89F9-9127-4CE8-85A5-3507882FBD2E}" type="presOf" srcId="{6DECBCDC-7652-4998-84B0-835E2E3C00F5}" destId="{43E96D24-DFC3-4A62-83CD-97AEE8352946}" srcOrd="0" destOrd="1" presId="urn:microsoft.com/office/officeart/2005/8/layout/vList4"/>
    <dgm:cxn modelId="{E9AC02EE-4CF7-4AC9-91B6-EFCE024FFEEA}" type="presOf" srcId="{C8F7126D-E7E8-4833-8478-E5E54185F512}" destId="{43E96D24-DFC3-4A62-83CD-97AEE8352946}" srcOrd="0" destOrd="0" presId="urn:microsoft.com/office/officeart/2005/8/layout/vList4"/>
    <dgm:cxn modelId="{FC19C7D4-FD02-4FB3-B5A7-11B94423A979}" type="presOf" srcId="{D83AA9FE-0423-413C-93E1-363AD792D185}" destId="{17277B49-0FCD-4896-825B-C52D1A9E75A3}" srcOrd="1" destOrd="2" presId="urn:microsoft.com/office/officeart/2005/8/layout/vList4"/>
    <dgm:cxn modelId="{9DFA746A-B9E9-4A47-9731-106559B40247}" type="presOf" srcId="{A716071F-948F-4E53-94CF-648B5BEAA046}" destId="{7EE3EB54-543B-4C6A-984C-75D0FE03EE89}" srcOrd="1" destOrd="0" presId="urn:microsoft.com/office/officeart/2005/8/layout/vList4"/>
    <dgm:cxn modelId="{1F0E161B-9746-438A-A06B-653A97F1BC16}" type="presOf" srcId="{D83AA9FE-0423-413C-93E1-363AD792D185}" destId="{43E96D24-DFC3-4A62-83CD-97AEE8352946}" srcOrd="0" destOrd="2" presId="urn:microsoft.com/office/officeart/2005/8/layout/vList4"/>
    <dgm:cxn modelId="{39AF9DF8-82FA-433F-9ED5-6B6B0558C0D7}" type="presOf" srcId="{12B6071D-F3ED-480C-AC33-BA68C65CD710}" destId="{43E96D24-DFC3-4A62-83CD-97AEE8352946}" srcOrd="0" destOrd="6" presId="urn:microsoft.com/office/officeart/2005/8/layout/vList4"/>
    <dgm:cxn modelId="{054644CD-8729-4C20-96BE-B4434222BC2F}" srcId="{C8F7126D-E7E8-4833-8478-E5E54185F512}" destId="{6DECBCDC-7652-4998-84B0-835E2E3C00F5}" srcOrd="0" destOrd="0" parTransId="{2D6BD75C-9C54-4566-AC87-0E5C3C73A688}" sibTransId="{050B0D93-A7D7-49B6-9DAC-90C624886314}"/>
    <dgm:cxn modelId="{6AFD40BD-1C6E-422C-A2C4-8B2D24AC68B5}" type="presOf" srcId="{CF9AA5D1-E5E0-4207-B904-8ED531E169EE}" destId="{43E96D24-DFC3-4A62-83CD-97AEE8352946}" srcOrd="0" destOrd="5" presId="urn:microsoft.com/office/officeart/2005/8/layout/vList4"/>
    <dgm:cxn modelId="{8DAB3964-CC00-4510-B7F1-56531B6ED070}" type="presOf" srcId="{D35507B6-3E1F-4CB3-8A54-8344EB1D1C1D}" destId="{17277B49-0FCD-4896-825B-C52D1A9E75A3}" srcOrd="1" destOrd="4" presId="urn:microsoft.com/office/officeart/2005/8/layout/vList4"/>
    <dgm:cxn modelId="{6D262524-D26F-4A38-9DA4-5BE4B6C9F129}" type="presOf" srcId="{12B6071D-F3ED-480C-AC33-BA68C65CD710}" destId="{17277B49-0FCD-4896-825B-C52D1A9E75A3}" srcOrd="1" destOrd="6" presId="urn:microsoft.com/office/officeart/2005/8/layout/vList4"/>
    <dgm:cxn modelId="{A46F2DA0-B9BE-48FE-BE58-428B7E0DEB8C}" srcId="{A716071F-948F-4E53-94CF-648B5BEAA046}" destId="{8249077E-0845-4B78-9900-66E4A90387F0}" srcOrd="0" destOrd="0" parTransId="{95D1FCCD-F2EA-4B16-A7AE-1CAAE7CCC78C}" sibTransId="{FD7C46AC-271A-4072-9A42-CC737861572F}"/>
    <dgm:cxn modelId="{668660BF-C76C-4E85-92A5-47F175ED1ECD}" srcId="{A716071F-948F-4E53-94CF-648B5BEAA046}" destId="{B5789F06-00BF-407C-BD62-307B28A84865}" srcOrd="1" destOrd="0" parTransId="{5DC6DA4B-070A-4B37-8925-211A85D6F40E}" sibTransId="{E0B5325B-1B52-4B28-BDB5-1937F4B68EDB}"/>
    <dgm:cxn modelId="{6CB7EBC3-B2E5-4680-A80C-D857482DA574}" type="presOf" srcId="{A716071F-948F-4E53-94CF-648B5BEAA046}" destId="{421218F1-44E1-4787-BA9F-C361B4E0192B}" srcOrd="0" destOrd="0" presId="urn:microsoft.com/office/officeart/2005/8/layout/vList4"/>
    <dgm:cxn modelId="{7616E0D1-62B9-4941-B742-992FE230B7B7}" type="presOf" srcId="{6DECBCDC-7652-4998-84B0-835E2E3C00F5}" destId="{17277B49-0FCD-4896-825B-C52D1A9E75A3}" srcOrd="1" destOrd="1" presId="urn:microsoft.com/office/officeart/2005/8/layout/vList4"/>
    <dgm:cxn modelId="{F94EC071-152A-41CD-9692-BB57568A0404}" type="presOf" srcId="{24DFD411-D3D7-4EF4-BFB2-229E7F09365E}" destId="{41AA8F18-81AD-40AF-B2C1-7E530BC27071}" srcOrd="0" destOrd="0" presId="urn:microsoft.com/office/officeart/2005/8/layout/vList4"/>
    <dgm:cxn modelId="{C4EC2174-C04F-46DE-9369-BE3238C6D9BB}" type="presOf" srcId="{6943E04A-777A-433F-A829-1313623C191F}" destId="{17277B49-0FCD-4896-825B-C52D1A9E75A3}" srcOrd="1" destOrd="3" presId="urn:microsoft.com/office/officeart/2005/8/layout/vList4"/>
    <dgm:cxn modelId="{20D05FF6-0CDA-4539-A45E-55B43585D9DD}" type="presOf" srcId="{8249077E-0845-4B78-9900-66E4A90387F0}" destId="{7EE3EB54-543B-4C6A-984C-75D0FE03EE89}" srcOrd="1" destOrd="1" presId="urn:microsoft.com/office/officeart/2005/8/layout/vList4"/>
    <dgm:cxn modelId="{5FD4D8CB-F8D3-4252-8C69-6B93CA7CA313}" type="presOf" srcId="{8249077E-0845-4B78-9900-66E4A90387F0}" destId="{421218F1-44E1-4787-BA9F-C361B4E0192B}" srcOrd="0" destOrd="1" presId="urn:microsoft.com/office/officeart/2005/8/layout/vList4"/>
    <dgm:cxn modelId="{AD53B3C3-7454-4D4E-8B92-520B60230AE0}" srcId="{C8F7126D-E7E8-4833-8478-E5E54185F512}" destId="{D83AA9FE-0423-413C-93E1-363AD792D185}" srcOrd="1" destOrd="0" parTransId="{A4CB6FF8-276A-42B2-A913-888F92491B88}" sibTransId="{A9BD712D-A185-44A8-A56F-7609AE59A90E}"/>
    <dgm:cxn modelId="{A686028D-EB50-491D-9857-C3DAABE04CA1}" type="presOf" srcId="{D35507B6-3E1F-4CB3-8A54-8344EB1D1C1D}" destId="{43E96D24-DFC3-4A62-83CD-97AEE8352946}" srcOrd="0" destOrd="4" presId="urn:microsoft.com/office/officeart/2005/8/layout/vList4"/>
    <dgm:cxn modelId="{4498ADBB-F5E5-47AD-B151-B650F6DF2A66}" srcId="{24DFD411-D3D7-4EF4-BFB2-229E7F09365E}" destId="{C8F7126D-E7E8-4833-8478-E5E54185F512}" srcOrd="0" destOrd="0" parTransId="{16F7A84A-D9BB-4F2B-8AF3-A7B63C1FE3A0}" sibTransId="{7612C8B0-66F5-4C15-8578-6CB100508F38}"/>
    <dgm:cxn modelId="{F151F2E7-776C-46CB-9AA5-C4F9519CEA1C}" srcId="{24DFD411-D3D7-4EF4-BFB2-229E7F09365E}" destId="{A716071F-948F-4E53-94CF-648B5BEAA046}" srcOrd="1" destOrd="0" parTransId="{72218B4F-C326-41CD-9A16-1B36F3315CFD}" sibTransId="{F8FB6FBB-2B9D-4EAB-891A-884887F3D03F}"/>
    <dgm:cxn modelId="{EE16CE48-980C-4A0E-AA8B-6C29EF52706B}" srcId="{C8F7126D-E7E8-4833-8478-E5E54185F512}" destId="{6943E04A-777A-433F-A829-1313623C191F}" srcOrd="2" destOrd="0" parTransId="{6F79F8D5-F905-488A-8959-77B5964BC218}" sibTransId="{1A524493-976F-422C-B492-E3D605783715}"/>
    <dgm:cxn modelId="{59391C12-691D-4BD7-9CB7-4764E288DCBF}" srcId="{C8F7126D-E7E8-4833-8478-E5E54185F512}" destId="{12B6071D-F3ED-480C-AC33-BA68C65CD710}" srcOrd="5" destOrd="0" parTransId="{D578E30B-A8C5-4CF0-9238-2162132C26DB}" sibTransId="{761432F1-C015-4D98-8117-6391FAB2D8B5}"/>
    <dgm:cxn modelId="{15859087-2C61-424F-8B52-9A5C10C10766}" srcId="{C8F7126D-E7E8-4833-8478-E5E54185F512}" destId="{CF9AA5D1-E5E0-4207-B904-8ED531E169EE}" srcOrd="4" destOrd="0" parTransId="{746C5727-5A5E-4286-A9D2-139C4C2F1904}" sibTransId="{5090AA6A-D71B-48A7-99B5-D7EDB4358A32}"/>
    <dgm:cxn modelId="{E82AE901-7F2C-4703-9368-93FFDE8CEC5E}" type="presOf" srcId="{C8F7126D-E7E8-4833-8478-E5E54185F512}" destId="{17277B49-0FCD-4896-825B-C52D1A9E75A3}" srcOrd="1" destOrd="0" presId="urn:microsoft.com/office/officeart/2005/8/layout/vList4"/>
    <dgm:cxn modelId="{7C48CE7C-0E51-4815-BCD5-18DCE8A7F25D}" type="presOf" srcId="{B5789F06-00BF-407C-BD62-307B28A84865}" destId="{7EE3EB54-543B-4C6A-984C-75D0FE03EE89}" srcOrd="1" destOrd="2" presId="urn:microsoft.com/office/officeart/2005/8/layout/vList4"/>
    <dgm:cxn modelId="{275F0AAA-7F28-45E5-AB98-582D5D671BBE}" type="presParOf" srcId="{41AA8F18-81AD-40AF-B2C1-7E530BC27071}" destId="{31D23A82-82FB-4559-8152-15C0024C3FE8}" srcOrd="0" destOrd="0" presId="urn:microsoft.com/office/officeart/2005/8/layout/vList4"/>
    <dgm:cxn modelId="{4EF97911-F0A8-456F-9B44-DD294FB2FFFD}" type="presParOf" srcId="{31D23A82-82FB-4559-8152-15C0024C3FE8}" destId="{43E96D24-DFC3-4A62-83CD-97AEE8352946}" srcOrd="0" destOrd="0" presId="urn:microsoft.com/office/officeart/2005/8/layout/vList4"/>
    <dgm:cxn modelId="{E1C60918-9B53-4A5C-8974-FDD8BC53E42B}" type="presParOf" srcId="{31D23A82-82FB-4559-8152-15C0024C3FE8}" destId="{6B9FF3BB-440E-49A4-A930-DF28F711EFBC}" srcOrd="1" destOrd="0" presId="urn:microsoft.com/office/officeart/2005/8/layout/vList4"/>
    <dgm:cxn modelId="{6E1CF6ED-B2C2-46E1-95AB-62A91A0AEA5A}" type="presParOf" srcId="{31D23A82-82FB-4559-8152-15C0024C3FE8}" destId="{17277B49-0FCD-4896-825B-C52D1A9E75A3}" srcOrd="2" destOrd="0" presId="urn:microsoft.com/office/officeart/2005/8/layout/vList4"/>
    <dgm:cxn modelId="{10B2678A-0322-4C8D-A573-6ECB18009B92}" type="presParOf" srcId="{41AA8F18-81AD-40AF-B2C1-7E530BC27071}" destId="{5D4E6552-2BBB-472C-A8F6-D2C411495073}" srcOrd="1" destOrd="0" presId="urn:microsoft.com/office/officeart/2005/8/layout/vList4"/>
    <dgm:cxn modelId="{5080BF51-CAE0-40D2-B619-C38885BA602B}" type="presParOf" srcId="{41AA8F18-81AD-40AF-B2C1-7E530BC27071}" destId="{8376188D-5A84-46C3-B095-6B2D7B31E48E}" srcOrd="2" destOrd="0" presId="urn:microsoft.com/office/officeart/2005/8/layout/vList4"/>
    <dgm:cxn modelId="{112B993B-FA4C-46E0-A147-1133B9F4CC74}" type="presParOf" srcId="{8376188D-5A84-46C3-B095-6B2D7B31E48E}" destId="{421218F1-44E1-4787-BA9F-C361B4E0192B}" srcOrd="0" destOrd="0" presId="urn:microsoft.com/office/officeart/2005/8/layout/vList4"/>
    <dgm:cxn modelId="{8F2360D6-E5F7-40A8-8B67-45EC22C61554}" type="presParOf" srcId="{8376188D-5A84-46C3-B095-6B2D7B31E48E}" destId="{EC95DF3A-2D3B-4511-9C43-FC8634D1B8CA}" srcOrd="1" destOrd="0" presId="urn:microsoft.com/office/officeart/2005/8/layout/vList4"/>
    <dgm:cxn modelId="{7D47BC72-90CE-49C0-A052-00969E351DBD}" type="presParOf" srcId="{8376188D-5A84-46C3-B095-6B2D7B31E48E}" destId="{7EE3EB54-543B-4C6A-984C-75D0FE03EE89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96D24-DFC3-4A62-83CD-97AEE8352946}">
      <dsp:nvSpPr>
        <dsp:cNvPr id="0" name=""/>
        <dsp:cNvSpPr/>
      </dsp:nvSpPr>
      <dsp:spPr>
        <a:xfrm>
          <a:off x="0" y="0"/>
          <a:ext cx="11095276" cy="226598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W celu ustalenia wizyty w przychodni </a:t>
          </a:r>
          <a:r>
            <a:rPr lang="pl-PL" sz="2000" b="1" kern="1200" dirty="0" smtClean="0"/>
            <a:t>konieczny </a:t>
          </a:r>
          <a:r>
            <a:rPr lang="pl-PL" sz="2000" b="0" kern="1200" dirty="0" smtClean="0"/>
            <a:t>jest</a:t>
          </a:r>
          <a:r>
            <a:rPr lang="pl-PL" sz="2000" b="1" kern="1200" dirty="0" smtClean="0"/>
            <a:t> kontakt telefoniczny</a:t>
          </a:r>
          <a:r>
            <a:rPr lang="pl-PL" sz="2000" kern="1200" dirty="0" smtClean="0"/>
            <a:t>.</a:t>
          </a:r>
          <a:endParaRPr lang="pl-PL" sz="20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kern="1200" dirty="0" smtClean="0"/>
            <a:t>Każda osoba ma </a:t>
          </a:r>
          <a:r>
            <a:rPr lang="pl-PL" sz="1600" b="1" kern="1200" dirty="0" smtClean="0"/>
            <a:t>prawo do uzyskania teleporady</a:t>
          </a:r>
          <a:r>
            <a:rPr lang="pl-PL" sz="1600" kern="1200" dirty="0" smtClean="0"/>
            <a:t>.</a:t>
          </a:r>
          <a:endParaRPr lang="pl-PL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kern="1200" dirty="0" smtClean="0"/>
            <a:t>Lekarz udzielający teleporady ma możliwość wystawienia zwolnienia lekarskiego.</a:t>
          </a:r>
          <a:endParaRPr lang="pl-PL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kern="1200" dirty="0" smtClean="0"/>
            <a:t>Podczas rozmowy telefonicznej rejestracja ma obowiązek przeprowadzić </a:t>
          </a:r>
          <a:r>
            <a:rPr lang="pl-PL" sz="1600" b="1" kern="1200" dirty="0" smtClean="0"/>
            <a:t>ankietę wstępnej kwalifikacji </a:t>
          </a:r>
          <a:r>
            <a:rPr lang="pl-PL" sz="1600" kern="1200" dirty="0" smtClean="0"/>
            <a:t>w kierunku zakażenia koronawirusem SARS CoV-2.</a:t>
          </a:r>
          <a:endParaRPr lang="pl-PL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kern="1200" dirty="0" smtClean="0"/>
            <a:t>Osoba z objawami infekcji lub podejrzana o zakażenie koronawirusem SARS CoV-2 powinna </a:t>
          </a:r>
          <a:r>
            <a:rPr lang="pl-PL" sz="1600" b="1" kern="1200" dirty="0" smtClean="0"/>
            <a:t>telefonicznie przełożyć poradę </a:t>
          </a:r>
          <a:r>
            <a:rPr lang="pl-PL" sz="1600" kern="1200" dirty="0" smtClean="0"/>
            <a:t>w poradni specjalistycznej na inny termin.</a:t>
          </a:r>
          <a:endParaRPr lang="pl-PL" sz="1600" kern="1200" dirty="0"/>
        </a:p>
      </dsp:txBody>
      <dsp:txXfrm>
        <a:off x="2445653" y="0"/>
        <a:ext cx="8649622" cy="2265987"/>
      </dsp:txXfrm>
    </dsp:sp>
    <dsp:sp modelId="{6B9FF3BB-440E-49A4-A930-DF28F711EFBC}">
      <dsp:nvSpPr>
        <dsp:cNvPr id="0" name=""/>
        <dsp:cNvSpPr/>
      </dsp:nvSpPr>
      <dsp:spPr>
        <a:xfrm>
          <a:off x="320143" y="98978"/>
          <a:ext cx="2031966" cy="206803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0" b="-1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21218F1-44E1-4787-BA9F-C361B4E0192B}">
      <dsp:nvSpPr>
        <dsp:cNvPr id="0" name=""/>
        <dsp:cNvSpPr/>
      </dsp:nvSpPr>
      <dsp:spPr>
        <a:xfrm>
          <a:off x="0" y="2492586"/>
          <a:ext cx="11095276" cy="200184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just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/>
            <a:t>Nie zawsze objawy w powiązaniu z kontaktem w okresie ostatnich 14 dni świadczą o zakażeniu koronawirusem SARS-CoV-2, </a:t>
          </a:r>
          <a:r>
            <a:rPr lang="pl-PL" sz="2000" b="1" kern="1200" dirty="0" smtClean="0"/>
            <a:t>ale</a:t>
          </a:r>
          <a:r>
            <a:rPr lang="pl-PL" sz="2000" kern="1200" dirty="0" smtClean="0"/>
            <a:t>:</a:t>
          </a:r>
          <a:endParaRPr lang="pl-PL" sz="20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600" kern="1200" dirty="0" smtClean="0"/>
            <a:t>Każda osoba z objawami ostrej infekcji dróg oddechowych (gorączka &gt;38</a:t>
          </a:r>
          <a:r>
            <a:rPr lang="pl-PL" sz="1600" kern="1200" baseline="30000" dirty="0" smtClean="0"/>
            <a:t>o</a:t>
          </a:r>
          <a:r>
            <a:rPr lang="pl-PL" sz="1600" kern="1200" dirty="0" smtClean="0"/>
            <a:t>C wraz </a:t>
          </a:r>
          <a:br>
            <a:rPr lang="pl-PL" sz="1600" kern="1200" dirty="0" smtClean="0"/>
          </a:br>
          <a:r>
            <a:rPr lang="pl-PL" sz="1600" kern="1200" dirty="0" smtClean="0"/>
            <a:t>z kaszlem lub dusznością) w powiązaniu z kryteriami epidemiologicznymi powinien trafić do oddziału zakaźnego lub obserwacyjno-zakaźnego.</a:t>
          </a:r>
          <a:endParaRPr lang="pl-PL" sz="1600" kern="1200" dirty="0"/>
        </a:p>
      </dsp:txBody>
      <dsp:txXfrm>
        <a:off x="2445653" y="2492586"/>
        <a:ext cx="8649622" cy="2001841"/>
      </dsp:txXfrm>
    </dsp:sp>
    <dsp:sp modelId="{EC95DF3A-2D3B-4511-9C43-FC8634D1B8CA}">
      <dsp:nvSpPr>
        <dsp:cNvPr id="0" name=""/>
        <dsp:cNvSpPr/>
      </dsp:nvSpPr>
      <dsp:spPr>
        <a:xfrm>
          <a:off x="297841" y="2592885"/>
          <a:ext cx="2076569" cy="180124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0" r="-80000"/>
          </a:stretch>
        </a:blip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741B43-0542-479A-831F-8E039593AFA5}">
      <dsp:nvSpPr>
        <dsp:cNvPr id="0" name=""/>
        <dsp:cNvSpPr/>
      </dsp:nvSpPr>
      <dsp:spPr>
        <a:xfrm>
          <a:off x="0" y="0"/>
          <a:ext cx="11669713" cy="206639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just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600" kern="1200" dirty="0" smtClean="0"/>
            <a:t>Postępowanie z osobami </a:t>
          </a:r>
          <a:r>
            <a:rPr lang="pl-PL" sz="2600" b="1" kern="1200" dirty="0" smtClean="0"/>
            <a:t>bez objawów chorobowych</a:t>
          </a:r>
          <a:r>
            <a:rPr lang="pl-PL" sz="2600" b="0" kern="1200" dirty="0" smtClean="0"/>
            <a:t>, które spełniają kryteria epidemiologiczne, tj. w okresie ostatnich </a:t>
          </a:r>
          <a:br>
            <a:rPr lang="pl-PL" sz="2600" b="0" kern="1200" dirty="0" smtClean="0"/>
          </a:br>
          <a:r>
            <a:rPr lang="pl-PL" sz="2600" b="0" kern="1200" dirty="0" smtClean="0"/>
            <a:t>14 dni przebywały w kraju gdzie występuje transmisja </a:t>
          </a:r>
          <a:r>
            <a:rPr lang="pl-PL" sz="2600" b="0" kern="1200" dirty="0" err="1" smtClean="0"/>
            <a:t>koronawirusa</a:t>
          </a:r>
          <a:r>
            <a:rPr lang="pl-PL" sz="2600" b="0" kern="1200" dirty="0" smtClean="0"/>
            <a:t> SARS CoV-2 lub miały bliski kontakt z osobą zakażoną.</a:t>
          </a:r>
          <a:endParaRPr lang="pl-PL" sz="2600" kern="1200" dirty="0"/>
        </a:p>
      </dsp:txBody>
      <dsp:txXfrm>
        <a:off x="2540582" y="0"/>
        <a:ext cx="9129130" cy="2066397"/>
      </dsp:txXfrm>
    </dsp:sp>
    <dsp:sp modelId="{5F790E89-2456-4104-97FC-BDC375E8CF41}">
      <dsp:nvSpPr>
        <dsp:cNvPr id="0" name=""/>
        <dsp:cNvSpPr/>
      </dsp:nvSpPr>
      <dsp:spPr>
        <a:xfrm>
          <a:off x="206639" y="150458"/>
          <a:ext cx="2333942" cy="1765480"/>
        </a:xfrm>
        <a:prstGeom prst="roundRect">
          <a:avLst>
            <a:gd name="adj" fmla="val 10000"/>
          </a:avLst>
        </a:prstGeom>
        <a:solidFill>
          <a:schemeClr val="bg1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69BC8F-BDF1-4CF7-94A3-6E94DD06812D}">
      <dsp:nvSpPr>
        <dsp:cNvPr id="0" name=""/>
        <dsp:cNvSpPr/>
      </dsp:nvSpPr>
      <dsp:spPr>
        <a:xfrm rot="5400000">
          <a:off x="-152295" y="152662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bg1"/>
              </a:solidFill>
            </a:rPr>
            <a:t>1</a:t>
          </a:r>
          <a:endParaRPr lang="pl-PL" sz="2000" kern="1200" dirty="0">
            <a:solidFill>
              <a:schemeClr val="bg1"/>
            </a:solidFill>
          </a:endParaRPr>
        </a:p>
      </dsp:txBody>
      <dsp:txXfrm rot="-5400000">
        <a:off x="2" y="355723"/>
        <a:ext cx="710713" cy="304592"/>
      </dsp:txXfrm>
    </dsp:sp>
    <dsp:sp modelId="{035159E6-81A9-4EE6-B640-DACF316D0334}">
      <dsp:nvSpPr>
        <dsp:cNvPr id="0" name=""/>
        <dsp:cNvSpPr/>
      </dsp:nvSpPr>
      <dsp:spPr>
        <a:xfrm rot="5400000">
          <a:off x="5524482" y="-4813402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dirty="0" smtClean="0"/>
            <a:t>Konieczność prowadzenia samoobserwacji (pomiar temperatury rano i wieczorem) przez 14 dni od czasu kontaktu z osobą, </a:t>
          </a:r>
          <a:br>
            <a:rPr lang="pl-PL" sz="1500" kern="1200" dirty="0" smtClean="0"/>
          </a:br>
          <a:r>
            <a:rPr lang="pl-PL" sz="1500" kern="1200" dirty="0" smtClean="0"/>
            <a:t>u której stwierdzono zakażenie koronawirusem SARS CoV-2 lub powrotu z kraju gdzie występuje transmisja </a:t>
          </a:r>
          <a:r>
            <a:rPr lang="pl-PL" sz="1500" kern="1200" dirty="0" err="1" smtClean="0"/>
            <a:t>koronawirusa</a:t>
          </a:r>
          <a:r>
            <a:rPr lang="pl-PL" sz="1500" kern="1200" dirty="0" smtClean="0"/>
            <a:t>. </a:t>
          </a:r>
          <a:endParaRPr lang="pl-PL" sz="1500" kern="1200" dirty="0"/>
        </a:p>
      </dsp:txBody>
      <dsp:txXfrm rot="-5400000">
        <a:off x="710713" y="32583"/>
        <a:ext cx="10255270" cy="595516"/>
      </dsp:txXfrm>
    </dsp:sp>
    <dsp:sp modelId="{B49D1E7E-0573-429E-96F0-9047C3D2C8A0}">
      <dsp:nvSpPr>
        <dsp:cNvPr id="0" name=""/>
        <dsp:cNvSpPr/>
      </dsp:nvSpPr>
      <dsp:spPr>
        <a:xfrm rot="5400000">
          <a:off x="-152295" y="1017307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bg1"/>
              </a:solidFill>
            </a:rPr>
            <a:t>2</a:t>
          </a:r>
          <a:endParaRPr lang="pl-PL" sz="2000" kern="1200" dirty="0">
            <a:solidFill>
              <a:schemeClr val="bg1"/>
            </a:solidFill>
          </a:endParaRPr>
        </a:p>
      </dsp:txBody>
      <dsp:txXfrm rot="-5400000">
        <a:off x="2" y="1220368"/>
        <a:ext cx="710713" cy="304592"/>
      </dsp:txXfrm>
    </dsp:sp>
    <dsp:sp modelId="{80818A83-38B7-4ADB-9D07-396E2F336A27}">
      <dsp:nvSpPr>
        <dsp:cNvPr id="0" name=""/>
        <dsp:cNvSpPr/>
      </dsp:nvSpPr>
      <dsp:spPr>
        <a:xfrm rot="5400000">
          <a:off x="5524482" y="-3948757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dirty="0" smtClean="0"/>
            <a:t>Konieczność częstego mycia rąk.</a:t>
          </a:r>
          <a:endParaRPr lang="pl-PL" sz="1500" kern="1200" dirty="0"/>
        </a:p>
      </dsp:txBody>
      <dsp:txXfrm rot="-5400000">
        <a:off x="710713" y="897228"/>
        <a:ext cx="10255270" cy="595516"/>
      </dsp:txXfrm>
    </dsp:sp>
    <dsp:sp modelId="{81D19D70-C8E3-4063-8C56-6F248E2F6676}">
      <dsp:nvSpPr>
        <dsp:cNvPr id="0" name=""/>
        <dsp:cNvSpPr/>
      </dsp:nvSpPr>
      <dsp:spPr>
        <a:xfrm rot="5400000">
          <a:off x="-152295" y="1881952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bg1"/>
              </a:solidFill>
            </a:rPr>
            <a:t>3</a:t>
          </a:r>
          <a:endParaRPr lang="pl-PL" sz="2000" kern="1200" dirty="0">
            <a:solidFill>
              <a:schemeClr val="bg1"/>
            </a:solidFill>
          </a:endParaRPr>
        </a:p>
      </dsp:txBody>
      <dsp:txXfrm rot="-5400000">
        <a:off x="2" y="2085013"/>
        <a:ext cx="710713" cy="304592"/>
      </dsp:txXfrm>
    </dsp:sp>
    <dsp:sp modelId="{DDEDEA54-0D74-4769-9591-AEFCE8627782}">
      <dsp:nvSpPr>
        <dsp:cNvPr id="0" name=""/>
        <dsp:cNvSpPr/>
      </dsp:nvSpPr>
      <dsp:spPr>
        <a:xfrm rot="5400000">
          <a:off x="5524482" y="-3084111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just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dirty="0" smtClean="0"/>
            <a:t>W przypadku pogorszenia stanu zdrowia (gorączka &gt; 38</a:t>
          </a:r>
          <a:r>
            <a:rPr lang="pl-PL" sz="1500" kern="1200" baseline="30000" dirty="0" smtClean="0"/>
            <a:t>o</a:t>
          </a:r>
          <a:r>
            <a:rPr lang="pl-PL" sz="1500" kern="1200" dirty="0" smtClean="0"/>
            <a:t>C z kaszlem i/lub dusznością) należy zgłosić się do oddziału zakaźnego (unikając transportu publicznego i dużych skupisk ludzi!)</a:t>
          </a:r>
          <a:endParaRPr lang="pl-PL" sz="1500" kern="1200" dirty="0"/>
        </a:p>
      </dsp:txBody>
      <dsp:txXfrm rot="-5400000">
        <a:off x="710713" y="1761874"/>
        <a:ext cx="10255270" cy="595516"/>
      </dsp:txXfrm>
    </dsp:sp>
    <dsp:sp modelId="{FDD2A056-05F1-43B1-86E5-83AD056D39E0}">
      <dsp:nvSpPr>
        <dsp:cNvPr id="0" name=""/>
        <dsp:cNvSpPr/>
      </dsp:nvSpPr>
      <dsp:spPr>
        <a:xfrm rot="5400000">
          <a:off x="-152295" y="2746597"/>
          <a:ext cx="1015305" cy="710713"/>
        </a:xfrm>
        <a:prstGeom prst="chevr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l-PL" sz="2000" kern="1200" dirty="0" smtClean="0">
              <a:solidFill>
                <a:schemeClr val="bg1"/>
              </a:solidFill>
            </a:rPr>
            <a:t>4</a:t>
          </a:r>
          <a:endParaRPr lang="pl-PL" sz="2000" kern="1200" dirty="0">
            <a:solidFill>
              <a:schemeClr val="bg1"/>
            </a:solidFill>
          </a:endParaRPr>
        </a:p>
      </dsp:txBody>
      <dsp:txXfrm rot="-5400000">
        <a:off x="2" y="2949658"/>
        <a:ext cx="710713" cy="304592"/>
      </dsp:txXfrm>
    </dsp:sp>
    <dsp:sp modelId="{5AB7D529-5562-4934-969F-9B8416D25BE3}">
      <dsp:nvSpPr>
        <dsp:cNvPr id="0" name=""/>
        <dsp:cNvSpPr/>
      </dsp:nvSpPr>
      <dsp:spPr>
        <a:xfrm rot="5400000">
          <a:off x="5524482" y="-2219466"/>
          <a:ext cx="659948" cy="1028748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9525" rIns="9525" bIns="952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dirty="0" smtClean="0"/>
            <a:t>Decyzję o nałożeniu kwarantanny podejmuje państwowy powiatowy inspektor sanitarny. </a:t>
          </a:r>
          <a:endParaRPr lang="pl-PL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l-PL" sz="1500" kern="1200" dirty="0" smtClean="0"/>
            <a:t>Decyzja o nałożeniu kwarantanny jest równoznaczna ze zwolnieniem lekarskim i lekarz nie wystawia ZUS ZLA.</a:t>
          </a:r>
          <a:endParaRPr lang="pl-PL" sz="1500" kern="1200" dirty="0"/>
        </a:p>
      </dsp:txBody>
      <dsp:txXfrm rot="-5400000">
        <a:off x="710713" y="2626519"/>
        <a:ext cx="10255270" cy="59551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37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06753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9266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2772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9228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38594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841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5015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55067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9680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Edytuj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018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9CB01-6087-4A7A-93E0-7A72FCE4F8CD}" type="datetimeFigureOut">
              <a:rPr lang="pl-PL" smtClean="0"/>
              <a:t>2020-03-11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F4C74-7AD7-42AD-B6DB-DC7C171569A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3932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3.xml"/><Relationship Id="rId3" Type="http://schemas.openxmlformats.org/officeDocument/2006/relationships/diagramLayout" Target="../diagrams/layout2.xml"/><Relationship Id="rId7" Type="http://schemas.openxmlformats.org/officeDocument/2006/relationships/image" Target="../media/image3.jpeg"/><Relationship Id="rId12" Type="http://schemas.microsoft.com/office/2007/relationships/diagramDrawing" Target="../diagrams/drawing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11" Type="http://schemas.openxmlformats.org/officeDocument/2006/relationships/diagramColors" Target="../diagrams/colors3.xml"/><Relationship Id="rId5" Type="http://schemas.openxmlformats.org/officeDocument/2006/relationships/diagramColors" Target="../diagrams/colors2.xml"/><Relationship Id="rId10" Type="http://schemas.openxmlformats.org/officeDocument/2006/relationships/diagramQuickStyle" Target="../diagrams/quickStyle3.xml"/><Relationship Id="rId4" Type="http://schemas.openxmlformats.org/officeDocument/2006/relationships/diagramQuickStyle" Target="../diagrams/quickStyle2.xml"/><Relationship Id="rId9" Type="http://schemas.openxmlformats.org/officeDocument/2006/relationships/diagramLayout" Target="../diagrams/layout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5.xml"/><Relationship Id="rId3" Type="http://schemas.openxmlformats.org/officeDocument/2006/relationships/diagramLayout" Target="../diagrams/layout4.xml"/><Relationship Id="rId7" Type="http://schemas.openxmlformats.org/officeDocument/2006/relationships/image" Target="../media/image4.png"/><Relationship Id="rId12" Type="http://schemas.microsoft.com/office/2007/relationships/diagramDrawing" Target="../diagrams/drawing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11" Type="http://schemas.openxmlformats.org/officeDocument/2006/relationships/diagramColors" Target="../diagrams/colors5.xml"/><Relationship Id="rId5" Type="http://schemas.openxmlformats.org/officeDocument/2006/relationships/diagramColors" Target="../diagrams/colors4.xml"/><Relationship Id="rId10" Type="http://schemas.openxmlformats.org/officeDocument/2006/relationships/diagramQuickStyle" Target="../diagrams/quickStyle5.xml"/><Relationship Id="rId4" Type="http://schemas.openxmlformats.org/officeDocument/2006/relationships/diagramQuickStyle" Target="../diagrams/quickStyle4.xml"/><Relationship Id="rId9" Type="http://schemas.openxmlformats.org/officeDocument/2006/relationships/diagramLayout" Target="../diagrams/layou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7.xml"/><Relationship Id="rId3" Type="http://schemas.openxmlformats.org/officeDocument/2006/relationships/diagramLayout" Target="../diagrams/layout6.xml"/><Relationship Id="rId7" Type="http://schemas.openxmlformats.org/officeDocument/2006/relationships/image" Target="../media/image4.png"/><Relationship Id="rId12" Type="http://schemas.microsoft.com/office/2007/relationships/diagramDrawing" Target="../diagrams/drawing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11" Type="http://schemas.openxmlformats.org/officeDocument/2006/relationships/diagramColors" Target="../diagrams/colors7.xml"/><Relationship Id="rId5" Type="http://schemas.openxmlformats.org/officeDocument/2006/relationships/diagramColors" Target="../diagrams/colors6.xml"/><Relationship Id="rId10" Type="http://schemas.openxmlformats.org/officeDocument/2006/relationships/diagramQuickStyle" Target="../diagrams/quickStyle7.xml"/><Relationship Id="rId4" Type="http://schemas.openxmlformats.org/officeDocument/2006/relationships/diagramQuickStyle" Target="../diagrams/quickStyle6.xml"/><Relationship Id="rId9" Type="http://schemas.openxmlformats.org/officeDocument/2006/relationships/diagramLayout" Target="../diagrams/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254553791"/>
              </p:ext>
            </p:extLst>
          </p:nvPr>
        </p:nvGraphicFramePr>
        <p:xfrm>
          <a:off x="366039" y="1803748"/>
          <a:ext cx="11095276" cy="4496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Podtytuł 2"/>
          <p:cNvSpPr txBox="1">
            <a:spLocks/>
          </p:cNvSpPr>
          <p:nvPr/>
        </p:nvSpPr>
        <p:spPr>
          <a:xfrm>
            <a:off x="366039" y="483056"/>
            <a:ext cx="7415409" cy="1145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l-PL" sz="2000" b="1" cap="small" dirty="0" smtClean="0"/>
              <a:t>Schemat postępowania w przypadku podejrzenia zakażenia koronawirusem SARS-CoV-2  (bezobjawowo lub z objawami choroby)</a:t>
            </a:r>
            <a:endParaRPr lang="pl-PL" sz="2000" b="1" cap="small" dirty="0"/>
          </a:p>
        </p:txBody>
      </p:sp>
      <p:sp>
        <p:nvSpPr>
          <p:cNvPr id="4" name="pole tekstowe 3"/>
          <p:cNvSpPr txBox="1"/>
          <p:nvPr/>
        </p:nvSpPr>
        <p:spPr>
          <a:xfrm>
            <a:off x="9245196" y="483056"/>
            <a:ext cx="25453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i="1" dirty="0" smtClean="0"/>
              <a:t>Załącznik Nr 1 </a:t>
            </a:r>
          </a:p>
          <a:p>
            <a:r>
              <a:rPr lang="pl-PL" i="1" dirty="0" smtClean="0"/>
              <a:t>do Zarządzenia 42/2020 </a:t>
            </a:r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40312649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230287925"/>
              </p:ext>
            </p:extLst>
          </p:nvPr>
        </p:nvGraphicFramePr>
        <p:xfrm>
          <a:off x="231774" y="291041"/>
          <a:ext cx="11669713" cy="20663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943"/>
          <a:stretch/>
        </p:blipFill>
        <p:spPr>
          <a:xfrm>
            <a:off x="705025" y="461962"/>
            <a:ext cx="1684431" cy="1638301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846978463"/>
              </p:ext>
            </p:extLst>
          </p:nvPr>
        </p:nvGraphicFramePr>
        <p:xfrm>
          <a:off x="346075" y="2656946"/>
          <a:ext cx="10998200" cy="3609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1791895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016411474"/>
              </p:ext>
            </p:extLst>
          </p:nvPr>
        </p:nvGraphicFramePr>
        <p:xfrm>
          <a:off x="231774" y="291041"/>
          <a:ext cx="11669713" cy="2309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" y="433387"/>
            <a:ext cx="1676400" cy="1676400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583755781"/>
              </p:ext>
            </p:extLst>
          </p:nvPr>
        </p:nvGraphicFramePr>
        <p:xfrm>
          <a:off x="346075" y="2656946"/>
          <a:ext cx="10998200" cy="3609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3037682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4109157837"/>
              </p:ext>
            </p:extLst>
          </p:nvPr>
        </p:nvGraphicFramePr>
        <p:xfrm>
          <a:off x="231774" y="291041"/>
          <a:ext cx="11669713" cy="2309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662" y="433387"/>
            <a:ext cx="1676400" cy="1676400"/>
          </a:xfrm>
          <a:prstGeom prst="rect">
            <a:avLst/>
          </a:prstGeom>
        </p:spPr>
      </p:pic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09462421"/>
              </p:ext>
            </p:extLst>
          </p:nvPr>
        </p:nvGraphicFramePr>
        <p:xfrm>
          <a:off x="346075" y="2656946"/>
          <a:ext cx="10998200" cy="3609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2913082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352508334"/>
              </p:ext>
            </p:extLst>
          </p:nvPr>
        </p:nvGraphicFramePr>
        <p:xfrm>
          <a:off x="366039" y="419041"/>
          <a:ext cx="11095276" cy="5896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268929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517</Words>
  <Application>Microsoft Office PowerPoint</Application>
  <PresentationFormat>Panoramiczny</PresentationFormat>
  <Paragraphs>53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Dagmara Dołęga</dc:creator>
  <cp:lastModifiedBy>Barbara Zwolańska</cp:lastModifiedBy>
  <cp:revision>17</cp:revision>
  <cp:lastPrinted>2020-03-11T08:06:57Z</cp:lastPrinted>
  <dcterms:created xsi:type="dcterms:W3CDTF">2020-03-10T10:19:01Z</dcterms:created>
  <dcterms:modified xsi:type="dcterms:W3CDTF">2020-03-11T08:10:38Z</dcterms:modified>
</cp:coreProperties>
</file>